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63" r:id="rId3"/>
    <p:sldId id="257" r:id="rId4"/>
    <p:sldId id="264" r:id="rId5"/>
    <p:sldId id="265" r:id="rId6"/>
    <p:sldId id="266" r:id="rId7"/>
    <p:sldId id="267" r:id="rId8"/>
    <p:sldId id="268" r:id="rId9"/>
    <p:sldId id="270" r:id="rId10"/>
    <p:sldId id="269" r:id="rId11"/>
    <p:sldId id="258" r:id="rId12"/>
    <p:sldId id="260" r:id="rId13"/>
    <p:sldId id="271" r:id="rId14"/>
    <p:sldId id="272" r:id="rId15"/>
    <p:sldId id="273" r:id="rId16"/>
    <p:sldId id="26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7688BA-9216-B44C-97C9-53A44208E345}" v="124" dt="2023-10-16T04:04:52.008"/>
    <p1510:client id="{C49A7691-64BA-48EA-9CAA-1F7F5F357B78}" v="590" dt="2023-10-16T00:34:39.3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3"/>
    <p:restoredTop sz="84202"/>
  </p:normalViewPr>
  <p:slideViewPr>
    <p:cSldViewPr snapToGrid="0">
      <p:cViewPr>
        <p:scale>
          <a:sx n="90" d="100"/>
          <a:sy n="90" d="100"/>
        </p:scale>
        <p:origin x="69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来宾用户" providerId="Windows Live" clId="Web-{C49A7691-64BA-48EA-9CAA-1F7F5F357B78}"/>
    <pc:docChg chg="addSld modSld">
      <pc:chgData name="来宾用户" userId="" providerId="Windows Live" clId="Web-{C49A7691-64BA-48EA-9CAA-1F7F5F357B78}" dt="2023-10-16T00:50:04.836" v="818" actId="20577"/>
      <pc:docMkLst>
        <pc:docMk/>
      </pc:docMkLst>
      <pc:sldChg chg="addSp delSp modSp mod setBg setClrOvrMap">
        <pc:chgData name="来宾用户" userId="" providerId="Windows Live" clId="Web-{C49A7691-64BA-48EA-9CAA-1F7F5F357B78}" dt="2023-10-16T00:30:00.841" v="516"/>
        <pc:sldMkLst>
          <pc:docMk/>
          <pc:sldMk cId="4021331193" sldId="256"/>
        </pc:sldMkLst>
        <pc:spChg chg="mod">
          <ac:chgData name="来宾用户" userId="" providerId="Windows Live" clId="Web-{C49A7691-64BA-48EA-9CAA-1F7F5F357B78}" dt="2023-10-16T00:30:00.841" v="516"/>
          <ac:spMkLst>
            <pc:docMk/>
            <pc:sldMk cId="4021331193" sldId="256"/>
            <ac:spMk id="2" creationId="{2F314493-9E3C-1580-CBE8-7B1DD9086D60}"/>
          </ac:spMkLst>
        </pc:spChg>
        <pc:spChg chg="mod">
          <ac:chgData name="来宾用户" userId="" providerId="Windows Live" clId="Web-{C49A7691-64BA-48EA-9CAA-1F7F5F357B78}" dt="2023-10-16T00:30:00.841" v="516"/>
          <ac:spMkLst>
            <pc:docMk/>
            <pc:sldMk cId="4021331193" sldId="256"/>
            <ac:spMk id="3" creationId="{8E719D46-B7C5-C505-2F21-1EF307BDB4B4}"/>
          </ac:spMkLst>
        </pc:spChg>
        <pc:spChg chg="add del">
          <ac:chgData name="来宾用户" userId="" providerId="Windows Live" clId="Web-{C49A7691-64BA-48EA-9CAA-1F7F5F357B78}" dt="2023-10-16T00:29:58.309" v="513"/>
          <ac:spMkLst>
            <pc:docMk/>
            <pc:sldMk cId="4021331193" sldId="256"/>
            <ac:spMk id="8" creationId="{18873D23-2DCF-4B31-A009-95721C06E8E1}"/>
          </ac:spMkLst>
        </pc:spChg>
        <pc:spChg chg="add del">
          <ac:chgData name="来宾用户" userId="" providerId="Windows Live" clId="Web-{C49A7691-64BA-48EA-9CAA-1F7F5F357B78}" dt="2023-10-16T00:29:40.262" v="507"/>
          <ac:spMkLst>
            <pc:docMk/>
            <pc:sldMk cId="4021331193" sldId="256"/>
            <ac:spMk id="9" creationId="{C1DD1A8A-57D5-4A81-AD04-532B043C5611}"/>
          </ac:spMkLst>
        </pc:spChg>
        <pc:spChg chg="add del">
          <ac:chgData name="来宾用户" userId="" providerId="Windows Live" clId="Web-{C49A7691-64BA-48EA-9CAA-1F7F5F357B78}" dt="2023-10-16T00:29:58.309" v="513"/>
          <ac:spMkLst>
            <pc:docMk/>
            <pc:sldMk cId="4021331193" sldId="256"/>
            <ac:spMk id="10" creationId="{C13EF075-D4EF-4929-ADBC-91B27DA19955}"/>
          </ac:spMkLst>
        </pc:spChg>
        <pc:spChg chg="add del">
          <ac:chgData name="来宾用户" userId="" providerId="Windows Live" clId="Web-{C49A7691-64BA-48EA-9CAA-1F7F5F357B78}" dt="2023-10-16T00:29:40.262" v="507"/>
          <ac:spMkLst>
            <pc:docMk/>
            <pc:sldMk cId="4021331193" sldId="256"/>
            <ac:spMk id="11" creationId="{007891EC-4501-44ED-A8C8-B11B6DB767AB}"/>
          </ac:spMkLst>
        </pc:spChg>
        <pc:spChg chg="add del">
          <ac:chgData name="来宾用户" userId="" providerId="Windows Live" clId="Web-{C49A7691-64BA-48EA-9CAA-1F7F5F357B78}" dt="2023-10-16T00:29:44.231" v="509"/>
          <ac:spMkLst>
            <pc:docMk/>
            <pc:sldMk cId="4021331193" sldId="256"/>
            <ac:spMk id="13" creationId="{71B2258F-86CA-4D4D-8270-BC05FCDEBFB3}"/>
          </ac:spMkLst>
        </pc:spChg>
        <pc:spChg chg="add del">
          <ac:chgData name="来宾用户" userId="" providerId="Windows Live" clId="Web-{C49A7691-64BA-48EA-9CAA-1F7F5F357B78}" dt="2023-10-16T00:29:48.262" v="511"/>
          <ac:spMkLst>
            <pc:docMk/>
            <pc:sldMk cId="4021331193" sldId="256"/>
            <ac:spMk id="16" creationId="{C1DD1A8A-57D5-4A81-AD04-532B043C5611}"/>
          </ac:spMkLst>
        </pc:spChg>
        <pc:spChg chg="add del">
          <ac:chgData name="来宾用户" userId="" providerId="Windows Live" clId="Web-{C49A7691-64BA-48EA-9CAA-1F7F5F357B78}" dt="2023-10-16T00:29:48.262" v="511"/>
          <ac:spMkLst>
            <pc:docMk/>
            <pc:sldMk cId="4021331193" sldId="256"/>
            <ac:spMk id="18" creationId="{007891EC-4501-44ED-A8C8-B11B6DB767AB}"/>
          </ac:spMkLst>
        </pc:spChg>
        <pc:spChg chg="add del">
          <ac:chgData name="来宾用户" userId="" providerId="Windows Live" clId="Web-{C49A7691-64BA-48EA-9CAA-1F7F5F357B78}" dt="2023-10-16T00:30:00.825" v="515"/>
          <ac:spMkLst>
            <pc:docMk/>
            <pc:sldMk cId="4021331193" sldId="256"/>
            <ac:spMk id="24" creationId="{C1DD1A8A-57D5-4A81-AD04-532B043C5611}"/>
          </ac:spMkLst>
        </pc:spChg>
        <pc:spChg chg="add del">
          <ac:chgData name="来宾用户" userId="" providerId="Windows Live" clId="Web-{C49A7691-64BA-48EA-9CAA-1F7F5F357B78}" dt="2023-10-16T00:30:00.825" v="515"/>
          <ac:spMkLst>
            <pc:docMk/>
            <pc:sldMk cId="4021331193" sldId="256"/>
            <ac:spMk id="26" creationId="{007891EC-4501-44ED-A8C8-B11B6DB767AB}"/>
          </ac:spMkLst>
        </pc:spChg>
        <pc:spChg chg="add">
          <ac:chgData name="来宾用户" userId="" providerId="Windows Live" clId="Web-{C49A7691-64BA-48EA-9CAA-1F7F5F357B78}" dt="2023-10-16T00:30:00.841" v="516"/>
          <ac:spMkLst>
            <pc:docMk/>
            <pc:sldMk cId="4021331193" sldId="256"/>
            <ac:spMk id="28" creationId="{18873D23-2DCF-4B31-A009-95721C06E8E1}"/>
          </ac:spMkLst>
        </pc:spChg>
        <pc:spChg chg="add">
          <ac:chgData name="来宾用户" userId="" providerId="Windows Live" clId="Web-{C49A7691-64BA-48EA-9CAA-1F7F5F357B78}" dt="2023-10-16T00:30:00.841" v="516"/>
          <ac:spMkLst>
            <pc:docMk/>
            <pc:sldMk cId="4021331193" sldId="256"/>
            <ac:spMk id="29" creationId="{C13EF075-D4EF-4929-ADBC-91B27DA19955}"/>
          </ac:spMkLst>
        </pc:spChg>
        <pc:grpChg chg="add del">
          <ac:chgData name="来宾用户" userId="" providerId="Windows Live" clId="Web-{C49A7691-64BA-48EA-9CAA-1F7F5F357B78}" dt="2023-10-16T00:29:58.309" v="513"/>
          <ac:grpSpMkLst>
            <pc:docMk/>
            <pc:sldMk cId="4021331193" sldId="256"/>
            <ac:grpSpMk id="12" creationId="{DAA26DFA-AAB2-4973-9C17-16D587C7B198}"/>
          </ac:grpSpMkLst>
        </pc:grpChg>
        <pc:grpChg chg="add">
          <ac:chgData name="来宾用户" userId="" providerId="Windows Live" clId="Web-{C49A7691-64BA-48EA-9CAA-1F7F5F357B78}" dt="2023-10-16T00:30:00.841" v="516"/>
          <ac:grpSpMkLst>
            <pc:docMk/>
            <pc:sldMk cId="4021331193" sldId="256"/>
            <ac:grpSpMk id="30" creationId="{DAA26DFA-AAB2-4973-9C17-16D587C7B198}"/>
          </ac:grpSpMkLst>
        </pc:grpChg>
        <pc:picChg chg="add del">
          <ac:chgData name="来宾用户" userId="" providerId="Windows Live" clId="Web-{C49A7691-64BA-48EA-9CAA-1F7F5F357B78}" dt="2023-10-16T00:29:40.262" v="507"/>
          <ac:picMkLst>
            <pc:docMk/>
            <pc:sldMk cId="4021331193" sldId="256"/>
            <ac:picMk id="5" creationId="{F5B4E71B-4DA0-39B6-39FD-6CDA03454854}"/>
          </ac:picMkLst>
        </pc:picChg>
        <pc:picChg chg="add del">
          <ac:chgData name="来宾用户" userId="" providerId="Windows Live" clId="Web-{C49A7691-64BA-48EA-9CAA-1F7F5F357B78}" dt="2023-10-16T00:29:44.231" v="509"/>
          <ac:picMkLst>
            <pc:docMk/>
            <pc:sldMk cId="4021331193" sldId="256"/>
            <ac:picMk id="14" creationId="{B06CAF09-7F04-0EA5-7443-FF8089719AA2}"/>
          </ac:picMkLst>
        </pc:picChg>
        <pc:picChg chg="add del">
          <ac:chgData name="来宾用户" userId="" providerId="Windows Live" clId="Web-{C49A7691-64BA-48EA-9CAA-1F7F5F357B78}" dt="2023-10-16T00:29:48.262" v="511"/>
          <ac:picMkLst>
            <pc:docMk/>
            <pc:sldMk cId="4021331193" sldId="256"/>
            <ac:picMk id="17" creationId="{6BE9F58D-C5F2-13AB-F08E-BF419540F2ED}"/>
          </ac:picMkLst>
        </pc:picChg>
        <pc:picChg chg="add del">
          <ac:chgData name="来宾用户" userId="" providerId="Windows Live" clId="Web-{C49A7691-64BA-48EA-9CAA-1F7F5F357B78}" dt="2023-10-16T00:30:00.825" v="515"/>
          <ac:picMkLst>
            <pc:docMk/>
            <pc:sldMk cId="4021331193" sldId="256"/>
            <ac:picMk id="25" creationId="{F5B4E71B-4DA0-39B6-39FD-6CDA03454854}"/>
          </ac:picMkLst>
        </pc:picChg>
      </pc:sldChg>
      <pc:sldChg chg="addSp modSp mod setBg">
        <pc:chgData name="来宾用户" userId="" providerId="Windows Live" clId="Web-{C49A7691-64BA-48EA-9CAA-1F7F5F357B78}" dt="2023-10-16T00:34:39.350" v="621" actId="20577"/>
        <pc:sldMkLst>
          <pc:docMk/>
          <pc:sldMk cId="3799690326" sldId="257"/>
        </pc:sldMkLst>
        <pc:spChg chg="mod">
          <ac:chgData name="来宾用户" userId="" providerId="Windows Live" clId="Web-{C49A7691-64BA-48EA-9CAA-1F7F5F357B78}" dt="2023-10-16T00:30:26.732" v="518"/>
          <ac:spMkLst>
            <pc:docMk/>
            <pc:sldMk cId="3799690326" sldId="257"/>
            <ac:spMk id="2" creationId="{97934479-B647-56A3-70AA-F34C59F3AA05}"/>
          </ac:spMkLst>
        </pc:spChg>
        <pc:spChg chg="mod">
          <ac:chgData name="来宾用户" userId="" providerId="Windows Live" clId="Web-{C49A7691-64BA-48EA-9CAA-1F7F5F357B78}" dt="2023-10-16T00:34:39.350" v="621" actId="20577"/>
          <ac:spMkLst>
            <pc:docMk/>
            <pc:sldMk cId="3799690326" sldId="257"/>
            <ac:spMk id="3" creationId="{2400DEFB-B55A-D619-E83C-4B990F9AFC25}"/>
          </ac:spMkLst>
        </pc:spChg>
        <pc:spChg chg="add">
          <ac:chgData name="来宾用户" userId="" providerId="Windows Live" clId="Web-{C49A7691-64BA-48EA-9CAA-1F7F5F357B78}" dt="2023-10-16T00:30:26.732" v="518"/>
          <ac:spMkLst>
            <pc:docMk/>
            <pc:sldMk cId="3799690326" sldId="257"/>
            <ac:spMk id="9" creationId="{2C61293E-6EBE-43EF-A52C-9BEBFD7679D4}"/>
          </ac:spMkLst>
        </pc:spChg>
        <pc:spChg chg="add">
          <ac:chgData name="来宾用户" userId="" providerId="Windows Live" clId="Web-{C49A7691-64BA-48EA-9CAA-1F7F5F357B78}" dt="2023-10-16T00:30:26.732" v="518"/>
          <ac:spMkLst>
            <pc:docMk/>
            <pc:sldMk cId="3799690326" sldId="257"/>
            <ac:spMk id="11" creationId="{21540236-BFD5-4A9D-8840-4703E7F76825}"/>
          </ac:spMkLst>
        </pc:spChg>
        <pc:picChg chg="add">
          <ac:chgData name="来宾用户" userId="" providerId="Windows Live" clId="Web-{C49A7691-64BA-48EA-9CAA-1F7F5F357B78}" dt="2023-10-16T00:30:26.732" v="518"/>
          <ac:picMkLst>
            <pc:docMk/>
            <pc:sldMk cId="3799690326" sldId="257"/>
            <ac:picMk id="6" creationId="{185EB234-E066-C0CF-CBC8-AED02D113F8A}"/>
          </ac:picMkLst>
        </pc:picChg>
      </pc:sldChg>
      <pc:sldChg chg="addSp modSp mod setBg">
        <pc:chgData name="来宾用户" userId="" providerId="Windows Live" clId="Web-{C49A7691-64BA-48EA-9CAA-1F7F5F357B78}" dt="2023-10-16T00:31:29.906" v="529"/>
        <pc:sldMkLst>
          <pc:docMk/>
          <pc:sldMk cId="1648233631" sldId="258"/>
        </pc:sldMkLst>
        <pc:spChg chg="mod">
          <ac:chgData name="来宾用户" userId="" providerId="Windows Live" clId="Web-{C49A7691-64BA-48EA-9CAA-1F7F5F357B78}" dt="2023-10-16T00:31:29.906" v="529"/>
          <ac:spMkLst>
            <pc:docMk/>
            <pc:sldMk cId="1648233631" sldId="258"/>
            <ac:spMk id="2" creationId="{412F03A1-47EA-AB29-CD7D-A48F573B742D}"/>
          </ac:spMkLst>
        </pc:spChg>
        <pc:spChg chg="mod">
          <ac:chgData name="来宾用户" userId="" providerId="Windows Live" clId="Web-{C49A7691-64BA-48EA-9CAA-1F7F5F357B78}" dt="2023-10-16T00:31:29.906" v="529"/>
          <ac:spMkLst>
            <pc:docMk/>
            <pc:sldMk cId="1648233631" sldId="258"/>
            <ac:spMk id="3" creationId="{494AC094-805A-79C7-8DFD-1A5910718464}"/>
          </ac:spMkLst>
        </pc:spChg>
        <pc:spChg chg="add">
          <ac:chgData name="来宾用户" userId="" providerId="Windows Live" clId="Web-{C49A7691-64BA-48EA-9CAA-1F7F5F357B78}" dt="2023-10-16T00:31:29.906" v="529"/>
          <ac:spMkLst>
            <pc:docMk/>
            <pc:sldMk cId="1648233631" sldId="258"/>
            <ac:spMk id="8" creationId="{18873D23-2DCF-4B31-A009-95721C06E8E1}"/>
          </ac:spMkLst>
        </pc:spChg>
        <pc:spChg chg="add">
          <ac:chgData name="来宾用户" userId="" providerId="Windows Live" clId="Web-{C49A7691-64BA-48EA-9CAA-1F7F5F357B78}" dt="2023-10-16T00:31:29.906" v="529"/>
          <ac:spMkLst>
            <pc:docMk/>
            <pc:sldMk cId="1648233631" sldId="258"/>
            <ac:spMk id="10" creationId="{C13EF075-D4EF-4929-ADBC-91B27DA19955}"/>
          </ac:spMkLst>
        </pc:spChg>
        <pc:grpChg chg="add">
          <ac:chgData name="来宾用户" userId="" providerId="Windows Live" clId="Web-{C49A7691-64BA-48EA-9CAA-1F7F5F357B78}" dt="2023-10-16T00:31:29.906" v="529"/>
          <ac:grpSpMkLst>
            <pc:docMk/>
            <pc:sldMk cId="1648233631" sldId="258"/>
            <ac:grpSpMk id="12" creationId="{DAA26DFA-AAB2-4973-9C17-16D587C7B198}"/>
          </ac:grpSpMkLst>
        </pc:grpChg>
      </pc:sldChg>
      <pc:sldChg chg="addSp modSp mod setBg">
        <pc:chgData name="来宾用户" userId="" providerId="Windows Live" clId="Web-{C49A7691-64BA-48EA-9CAA-1F7F5F357B78}" dt="2023-10-16T00:31:17.999" v="528" actId="1076"/>
        <pc:sldMkLst>
          <pc:docMk/>
          <pc:sldMk cId="2364796295" sldId="259"/>
        </pc:sldMkLst>
        <pc:spChg chg="mod">
          <ac:chgData name="来宾用户" userId="" providerId="Windows Live" clId="Web-{C49A7691-64BA-48EA-9CAA-1F7F5F357B78}" dt="2023-10-16T00:30:42.545" v="519"/>
          <ac:spMkLst>
            <pc:docMk/>
            <pc:sldMk cId="2364796295" sldId="259"/>
            <ac:spMk id="2" creationId="{412F03A1-47EA-AB29-CD7D-A48F573B742D}"/>
          </ac:spMkLst>
        </pc:spChg>
        <pc:spChg chg="mod">
          <ac:chgData name="来宾用户" userId="" providerId="Windows Live" clId="Web-{C49A7691-64BA-48EA-9CAA-1F7F5F357B78}" dt="2023-10-16T00:31:17.999" v="528" actId="1076"/>
          <ac:spMkLst>
            <pc:docMk/>
            <pc:sldMk cId="2364796295" sldId="259"/>
            <ac:spMk id="3" creationId="{494AC094-805A-79C7-8DFD-1A5910718464}"/>
          </ac:spMkLst>
        </pc:spChg>
        <pc:spChg chg="add">
          <ac:chgData name="来宾用户" userId="" providerId="Windows Live" clId="Web-{C49A7691-64BA-48EA-9CAA-1F7F5F357B78}" dt="2023-10-16T00:30:42.545" v="519"/>
          <ac:spMkLst>
            <pc:docMk/>
            <pc:sldMk cId="2364796295" sldId="259"/>
            <ac:spMk id="8" creationId="{09588DA8-065E-4F6F-8EFD-43104AB2E0CF}"/>
          </ac:spMkLst>
        </pc:spChg>
        <pc:spChg chg="add">
          <ac:chgData name="来宾用户" userId="" providerId="Windows Live" clId="Web-{C49A7691-64BA-48EA-9CAA-1F7F5F357B78}" dt="2023-10-16T00:30:42.545" v="519"/>
          <ac:spMkLst>
            <pc:docMk/>
            <pc:sldMk cId="2364796295" sldId="259"/>
            <ac:spMk id="10" creationId="{C4285719-470E-454C-AF62-8323075F1F5B}"/>
          </ac:spMkLst>
        </pc:spChg>
        <pc:spChg chg="add">
          <ac:chgData name="来宾用户" userId="" providerId="Windows Live" clId="Web-{C49A7691-64BA-48EA-9CAA-1F7F5F357B78}" dt="2023-10-16T00:30:42.545" v="519"/>
          <ac:spMkLst>
            <pc:docMk/>
            <pc:sldMk cId="2364796295" sldId="259"/>
            <ac:spMk id="12" creationId="{CD9FE4EF-C4D8-49A0-B2FF-81D8DB7D8A24}"/>
          </ac:spMkLst>
        </pc:spChg>
        <pc:spChg chg="add">
          <ac:chgData name="来宾用户" userId="" providerId="Windows Live" clId="Web-{C49A7691-64BA-48EA-9CAA-1F7F5F357B78}" dt="2023-10-16T00:30:42.545" v="519"/>
          <ac:spMkLst>
            <pc:docMk/>
            <pc:sldMk cId="2364796295" sldId="259"/>
            <ac:spMk id="14" creationId="{4300840D-0A0B-4512-BACA-B439D5B9C57C}"/>
          </ac:spMkLst>
        </pc:spChg>
        <pc:spChg chg="add">
          <ac:chgData name="来宾用户" userId="" providerId="Windows Live" clId="Web-{C49A7691-64BA-48EA-9CAA-1F7F5F357B78}" dt="2023-10-16T00:30:42.545" v="519"/>
          <ac:spMkLst>
            <pc:docMk/>
            <pc:sldMk cId="2364796295" sldId="259"/>
            <ac:spMk id="16" creationId="{D2B78728-A580-49A7-84F9-6EF6F583ADE0}"/>
          </ac:spMkLst>
        </pc:spChg>
        <pc:spChg chg="add">
          <ac:chgData name="来宾用户" userId="" providerId="Windows Live" clId="Web-{C49A7691-64BA-48EA-9CAA-1F7F5F357B78}" dt="2023-10-16T00:30:42.545" v="519"/>
          <ac:spMkLst>
            <pc:docMk/>
            <pc:sldMk cId="2364796295" sldId="259"/>
            <ac:spMk id="18" creationId="{38FAA1A1-D861-433F-88FA-1E9D6FD31D11}"/>
          </ac:spMkLst>
        </pc:spChg>
        <pc:spChg chg="add">
          <ac:chgData name="来宾用户" userId="" providerId="Windows Live" clId="Web-{C49A7691-64BA-48EA-9CAA-1F7F5F357B78}" dt="2023-10-16T00:30:42.545" v="519"/>
          <ac:spMkLst>
            <pc:docMk/>
            <pc:sldMk cId="2364796295" sldId="259"/>
            <ac:spMk id="20" creationId="{8D71EDA1-87BF-4D5D-AB79-F346FD19278A}"/>
          </ac:spMkLst>
        </pc:spChg>
      </pc:sldChg>
      <pc:sldChg chg="addSp delSp modSp mod setBg">
        <pc:chgData name="来宾用户" userId="" providerId="Windows Live" clId="Web-{C49A7691-64BA-48EA-9CAA-1F7F5F357B78}" dt="2023-10-16T00:50:04.836" v="818" actId="20577"/>
        <pc:sldMkLst>
          <pc:docMk/>
          <pc:sldMk cId="4251469633" sldId="260"/>
        </pc:sldMkLst>
        <pc:spChg chg="mod">
          <ac:chgData name="来宾用户" userId="" providerId="Windows Live" clId="Web-{C49A7691-64BA-48EA-9CAA-1F7F5F357B78}" dt="2023-10-16T00:49:47.163" v="815"/>
          <ac:spMkLst>
            <pc:docMk/>
            <pc:sldMk cId="4251469633" sldId="260"/>
            <ac:spMk id="2" creationId="{1C37E327-5DED-AF35-89F0-87180ED34E60}"/>
          </ac:spMkLst>
        </pc:spChg>
        <pc:spChg chg="del mod">
          <ac:chgData name="来宾用户" userId="" providerId="Windows Live" clId="Web-{C49A7691-64BA-48EA-9CAA-1F7F5F357B78}" dt="2023-10-16T00:31:49.407" v="534"/>
          <ac:spMkLst>
            <pc:docMk/>
            <pc:sldMk cId="4251469633" sldId="260"/>
            <ac:spMk id="3" creationId="{EF5CCCBA-296C-62CD-520B-383388464B30}"/>
          </ac:spMkLst>
        </pc:spChg>
        <pc:spChg chg="add del">
          <ac:chgData name="来宾用户" userId="" providerId="Windows Live" clId="Web-{C49A7691-64BA-48EA-9CAA-1F7F5F357B78}" dt="2023-10-16T00:31:49.391" v="533"/>
          <ac:spMkLst>
            <pc:docMk/>
            <pc:sldMk cId="4251469633" sldId="260"/>
            <ac:spMk id="8" creationId="{907EF6B7-1338-4443-8C46-6A318D952DFD}"/>
          </ac:spMkLst>
        </pc:spChg>
        <pc:spChg chg="add del">
          <ac:chgData name="来宾用户" userId="" providerId="Windows Live" clId="Web-{C49A7691-64BA-48EA-9CAA-1F7F5F357B78}" dt="2023-10-16T00:31:43.516" v="531"/>
          <ac:spMkLst>
            <pc:docMk/>
            <pc:sldMk cId="4251469633" sldId="260"/>
            <ac:spMk id="9" creationId="{F13C74B1-5B17-4795-BED0-7140497B445A}"/>
          </ac:spMkLst>
        </pc:spChg>
        <pc:spChg chg="add del">
          <ac:chgData name="来宾用户" userId="" providerId="Windows Live" clId="Web-{C49A7691-64BA-48EA-9CAA-1F7F5F357B78}" dt="2023-10-16T00:31:49.391" v="533"/>
          <ac:spMkLst>
            <pc:docMk/>
            <pc:sldMk cId="4251469633" sldId="260"/>
            <ac:spMk id="10" creationId="{DAAE4CDD-124C-4DCF-9584-B6033B545DD5}"/>
          </ac:spMkLst>
        </pc:spChg>
        <pc:spChg chg="add del">
          <ac:chgData name="来宾用户" userId="" providerId="Windows Live" clId="Web-{C49A7691-64BA-48EA-9CAA-1F7F5F357B78}" dt="2023-10-16T00:31:43.516" v="531"/>
          <ac:spMkLst>
            <pc:docMk/>
            <pc:sldMk cId="4251469633" sldId="260"/>
            <ac:spMk id="11" creationId="{D4974D33-8DC5-464E-8C6D-BE58F0669C17}"/>
          </ac:spMkLst>
        </pc:spChg>
        <pc:spChg chg="add del">
          <ac:chgData name="来宾用户" userId="" providerId="Windows Live" clId="Web-{C49A7691-64BA-48EA-9CAA-1F7F5F357B78}" dt="2023-10-16T00:31:49.391" v="533"/>
          <ac:spMkLst>
            <pc:docMk/>
            <pc:sldMk cId="4251469633" sldId="260"/>
            <ac:spMk id="12" creationId="{081E4A58-353D-44AE-B2FC-2A74E2E400F7}"/>
          </ac:spMkLst>
        </pc:spChg>
        <pc:spChg chg="add">
          <ac:chgData name="来宾用户" userId="" providerId="Windows Live" clId="Web-{C49A7691-64BA-48EA-9CAA-1F7F5F357B78}" dt="2023-10-16T00:49:47.163" v="815"/>
          <ac:spMkLst>
            <pc:docMk/>
            <pc:sldMk cId="4251469633" sldId="260"/>
            <ac:spMk id="19" creationId="{56E9B3E6-E277-4D68-BA48-9CB43FFBD6E2}"/>
          </ac:spMkLst>
        </pc:spChg>
        <pc:spChg chg="add">
          <ac:chgData name="来宾用户" userId="" providerId="Windows Live" clId="Web-{C49A7691-64BA-48EA-9CAA-1F7F5F357B78}" dt="2023-10-16T00:49:47.163" v="815"/>
          <ac:spMkLst>
            <pc:docMk/>
            <pc:sldMk cId="4251469633" sldId="260"/>
            <ac:spMk id="26" creationId="{D5B0017B-2ECA-49AF-B397-DC140825DF8D}"/>
          </ac:spMkLst>
        </pc:spChg>
        <pc:grpChg chg="add">
          <ac:chgData name="来宾用户" userId="" providerId="Windows Live" clId="Web-{C49A7691-64BA-48EA-9CAA-1F7F5F357B78}" dt="2023-10-16T00:49:47.163" v="815"/>
          <ac:grpSpMkLst>
            <pc:docMk/>
            <pc:sldMk cId="4251469633" sldId="260"/>
            <ac:grpSpMk id="21" creationId="{AE1C45F0-260A-458C-96ED-C1F6D2151219}"/>
          </ac:grpSpMkLst>
        </pc:grpChg>
        <pc:graphicFrameChg chg="add mod modGraphic">
          <ac:chgData name="来宾用户" userId="" providerId="Windows Live" clId="Web-{C49A7691-64BA-48EA-9CAA-1F7F5F357B78}" dt="2023-10-16T00:50:04.836" v="818" actId="20577"/>
          <ac:graphicFrameMkLst>
            <pc:docMk/>
            <pc:sldMk cId="4251469633" sldId="260"/>
            <ac:graphicFrameMk id="14" creationId="{E1BC38D5-A18E-5559-9AA2-B1F525AC7B96}"/>
          </ac:graphicFrameMkLst>
        </pc:graphicFrameChg>
        <pc:picChg chg="add del">
          <ac:chgData name="来宾用户" userId="" providerId="Windows Live" clId="Web-{C49A7691-64BA-48EA-9CAA-1F7F5F357B78}" dt="2023-10-16T00:31:43.516" v="531"/>
          <ac:picMkLst>
            <pc:docMk/>
            <pc:sldMk cId="4251469633" sldId="260"/>
            <ac:picMk id="5" creationId="{5A12132B-0EA8-3B36-5659-85BBE31FC7EF}"/>
          </ac:picMkLst>
        </pc:picChg>
        <pc:cxnChg chg="add">
          <ac:chgData name="来宾用户" userId="" providerId="Windows Live" clId="Web-{C49A7691-64BA-48EA-9CAA-1F7F5F357B78}" dt="2023-10-16T00:49:47.163" v="815"/>
          <ac:cxnSpMkLst>
            <pc:docMk/>
            <pc:sldMk cId="4251469633" sldId="260"/>
            <ac:cxnSpMk id="28" creationId="{6CF1BAF6-AD41-4082-B212-8A1F9A2E8779}"/>
          </ac:cxnSpMkLst>
        </pc:cxnChg>
      </pc:sldChg>
      <pc:sldChg chg="addSp delSp modSp mod setBg">
        <pc:chgData name="来宾用户" userId="" providerId="Windows Live" clId="Web-{C49A7691-64BA-48EA-9CAA-1F7F5F357B78}" dt="2023-10-16T00:32:09.267" v="537"/>
        <pc:sldMkLst>
          <pc:docMk/>
          <pc:sldMk cId="872677308" sldId="261"/>
        </pc:sldMkLst>
        <pc:spChg chg="mod">
          <ac:chgData name="来宾用户" userId="" providerId="Windows Live" clId="Web-{C49A7691-64BA-48EA-9CAA-1F7F5F357B78}" dt="2023-10-16T00:32:09.267" v="537"/>
          <ac:spMkLst>
            <pc:docMk/>
            <pc:sldMk cId="872677308" sldId="261"/>
            <ac:spMk id="2" creationId="{09A64DBF-B0F5-25AF-F902-C3C0E550E851}"/>
          </ac:spMkLst>
        </pc:spChg>
        <pc:spChg chg="mod">
          <ac:chgData name="来宾用户" userId="" providerId="Windows Live" clId="Web-{C49A7691-64BA-48EA-9CAA-1F7F5F357B78}" dt="2023-10-16T00:32:09.267" v="537"/>
          <ac:spMkLst>
            <pc:docMk/>
            <pc:sldMk cId="872677308" sldId="261"/>
            <ac:spMk id="3" creationId="{53D450AC-9E47-81C5-D449-44B05D25375A}"/>
          </ac:spMkLst>
        </pc:spChg>
        <pc:spChg chg="add del">
          <ac:chgData name="来宾用户" userId="" providerId="Windows Live" clId="Web-{C49A7691-64BA-48EA-9CAA-1F7F5F357B78}" dt="2023-10-16T00:32:09.267" v="536"/>
          <ac:spMkLst>
            <pc:docMk/>
            <pc:sldMk cId="872677308" sldId="261"/>
            <ac:spMk id="8" creationId="{1BB867FF-FC45-48F7-8104-F89BE54909F1}"/>
          </ac:spMkLst>
        </pc:spChg>
        <pc:spChg chg="add del">
          <ac:chgData name="来宾用户" userId="" providerId="Windows Live" clId="Web-{C49A7691-64BA-48EA-9CAA-1F7F5F357B78}" dt="2023-10-16T00:32:09.267" v="536"/>
          <ac:spMkLst>
            <pc:docMk/>
            <pc:sldMk cId="872677308" sldId="261"/>
            <ac:spMk id="10" creationId="{8BB56887-D0D5-4F0C-9E19-7247EB83C8B7}"/>
          </ac:spMkLst>
        </pc:spChg>
        <pc:spChg chg="add del">
          <ac:chgData name="来宾用户" userId="" providerId="Windows Live" clId="Web-{C49A7691-64BA-48EA-9CAA-1F7F5F357B78}" dt="2023-10-16T00:32:09.267" v="536"/>
          <ac:spMkLst>
            <pc:docMk/>
            <pc:sldMk cId="872677308" sldId="261"/>
            <ac:spMk id="12" creationId="{081E4A58-353D-44AE-B2FC-2A74E2E400F7}"/>
          </ac:spMkLst>
        </pc:spChg>
        <pc:spChg chg="add">
          <ac:chgData name="来宾用户" userId="" providerId="Windows Live" clId="Web-{C49A7691-64BA-48EA-9CAA-1F7F5F357B78}" dt="2023-10-16T00:32:09.267" v="537"/>
          <ac:spMkLst>
            <pc:docMk/>
            <pc:sldMk cId="872677308" sldId="261"/>
            <ac:spMk id="14" creationId="{100EDD19-6802-4EC3-95CE-CFFAB042CFD6}"/>
          </ac:spMkLst>
        </pc:spChg>
        <pc:spChg chg="add">
          <ac:chgData name="来宾用户" userId="" providerId="Windows Live" clId="Web-{C49A7691-64BA-48EA-9CAA-1F7F5F357B78}" dt="2023-10-16T00:32:09.267" v="537"/>
          <ac:spMkLst>
            <pc:docMk/>
            <pc:sldMk cId="872677308" sldId="261"/>
            <ac:spMk id="15" creationId="{DB17E863-922E-4C26-BD64-E8FD41D28661}"/>
          </ac:spMkLst>
        </pc:spChg>
      </pc:sldChg>
      <pc:sldChg chg="addSp delSp modSp new mod setBg">
        <pc:chgData name="来宾用户" userId="" providerId="Windows Live" clId="Web-{C49A7691-64BA-48EA-9CAA-1F7F5F357B78}" dt="2023-10-16T00:30:15.013" v="517"/>
        <pc:sldMkLst>
          <pc:docMk/>
          <pc:sldMk cId="1611603735" sldId="263"/>
        </pc:sldMkLst>
        <pc:spChg chg="mod">
          <ac:chgData name="来宾用户" userId="" providerId="Windows Live" clId="Web-{C49A7691-64BA-48EA-9CAA-1F7F5F357B78}" dt="2023-10-16T00:30:15.013" v="517"/>
          <ac:spMkLst>
            <pc:docMk/>
            <pc:sldMk cId="1611603735" sldId="263"/>
            <ac:spMk id="2" creationId="{1E0E2261-88E6-A2F4-BA99-C8FE51452D5F}"/>
          </ac:spMkLst>
        </pc:spChg>
        <pc:spChg chg="del mod">
          <ac:chgData name="来宾用户" userId="" providerId="Windows Live" clId="Web-{C49A7691-64BA-48EA-9CAA-1F7F5F357B78}" dt="2023-10-16T00:14:59.169" v="78"/>
          <ac:spMkLst>
            <pc:docMk/>
            <pc:sldMk cId="1611603735" sldId="263"/>
            <ac:spMk id="3" creationId="{2D16CCB6-934B-3003-9F77-5B2B3D1C69E4}"/>
          </ac:spMkLst>
        </pc:spChg>
        <pc:spChg chg="add">
          <ac:chgData name="来宾用户" userId="" providerId="Windows Live" clId="Web-{C49A7691-64BA-48EA-9CAA-1F7F5F357B78}" dt="2023-10-16T00:30:15.013" v="517"/>
          <ac:spMkLst>
            <pc:docMk/>
            <pc:sldMk cId="1611603735" sldId="263"/>
            <ac:spMk id="9" creationId="{D4771268-CB57-404A-9271-370EB28F6090}"/>
          </ac:spMkLst>
        </pc:spChg>
        <pc:picChg chg="add mod ord">
          <ac:chgData name="来宾用户" userId="" providerId="Windows Live" clId="Web-{C49A7691-64BA-48EA-9CAA-1F7F5F357B78}" dt="2023-10-16T00:30:15.013" v="517"/>
          <ac:picMkLst>
            <pc:docMk/>
            <pc:sldMk cId="1611603735" sldId="263"/>
            <ac:picMk id="4" creationId="{D94B79FF-6F62-468A-B98F-16CC612A146C}"/>
          </ac:picMkLst>
        </pc:picChg>
      </pc:sldChg>
    </pc:docChg>
  </pc:docChgLst>
  <pc:docChgLst>
    <pc:chgData name="Zhikang Tian" userId="c88ad625636abf18" providerId="LiveId" clId="{477688BA-9216-B44C-97C9-53A44208E345}"/>
    <pc:docChg chg="undo redo custSel addSld delSld modSld">
      <pc:chgData name="Zhikang Tian" userId="c88ad625636abf18" providerId="LiveId" clId="{477688BA-9216-B44C-97C9-53A44208E345}" dt="2023-10-16T04:05:30.703" v="1230" actId="20577"/>
      <pc:docMkLst>
        <pc:docMk/>
      </pc:docMkLst>
      <pc:sldChg chg="addSp delSp modSp mod modTransition modNotesTx">
        <pc:chgData name="Zhikang Tian" userId="c88ad625636abf18" providerId="LiveId" clId="{477688BA-9216-B44C-97C9-53A44208E345}" dt="2023-10-16T03:53:01.696" v="1146"/>
        <pc:sldMkLst>
          <pc:docMk/>
          <pc:sldMk cId="4021331193" sldId="256"/>
        </pc:sldMkLst>
        <pc:spChg chg="mod">
          <ac:chgData name="Zhikang Tian" userId="c88ad625636abf18" providerId="LiveId" clId="{477688BA-9216-B44C-97C9-53A44208E345}" dt="2023-10-16T02:10:27.232" v="120" actId="1076"/>
          <ac:spMkLst>
            <pc:docMk/>
            <pc:sldMk cId="4021331193" sldId="256"/>
            <ac:spMk id="2" creationId="{2F314493-9E3C-1580-CBE8-7B1DD9086D60}"/>
          </ac:spMkLst>
        </pc:spChg>
        <pc:spChg chg="mod">
          <ac:chgData name="Zhikang Tian" userId="c88ad625636abf18" providerId="LiveId" clId="{477688BA-9216-B44C-97C9-53A44208E345}" dt="2023-10-16T02:10:18.567" v="116" actId="403"/>
          <ac:spMkLst>
            <pc:docMk/>
            <pc:sldMk cId="4021331193" sldId="256"/>
            <ac:spMk id="3" creationId="{8E719D46-B7C5-C505-2F21-1EF307BDB4B4}"/>
          </ac:spMkLst>
        </pc:spChg>
        <pc:spChg chg="add del mod">
          <ac:chgData name="Zhikang Tian" userId="c88ad625636abf18" providerId="LiveId" clId="{477688BA-9216-B44C-97C9-53A44208E345}" dt="2023-10-15T23:51:28.545" v="10"/>
          <ac:spMkLst>
            <pc:docMk/>
            <pc:sldMk cId="4021331193" sldId="256"/>
            <ac:spMk id="4" creationId="{D9818232-362D-D77A-3BEF-44494ED5EDF5}"/>
          </ac:spMkLst>
        </pc:spChg>
      </pc:sldChg>
      <pc:sldChg chg="addSp delSp modSp mod modTransition modNotesTx">
        <pc:chgData name="Zhikang Tian" userId="c88ad625636abf18" providerId="LiveId" clId="{477688BA-9216-B44C-97C9-53A44208E345}" dt="2023-10-16T03:53:22.762" v="1148"/>
        <pc:sldMkLst>
          <pc:docMk/>
          <pc:sldMk cId="3799690326" sldId="257"/>
        </pc:sldMkLst>
        <pc:spChg chg="mod">
          <ac:chgData name="Zhikang Tian" userId="c88ad625636abf18" providerId="LiveId" clId="{477688BA-9216-B44C-97C9-53A44208E345}" dt="2023-10-16T03:33:02.552" v="556" actId="20577"/>
          <ac:spMkLst>
            <pc:docMk/>
            <pc:sldMk cId="3799690326" sldId="257"/>
            <ac:spMk id="2" creationId="{97934479-B647-56A3-70AA-F34C59F3AA05}"/>
          </ac:spMkLst>
        </pc:spChg>
        <pc:spChg chg="mod">
          <ac:chgData name="Zhikang Tian" userId="c88ad625636abf18" providerId="LiveId" clId="{477688BA-9216-B44C-97C9-53A44208E345}" dt="2023-10-16T03:37:20.599" v="690" actId="20577"/>
          <ac:spMkLst>
            <pc:docMk/>
            <pc:sldMk cId="3799690326" sldId="257"/>
            <ac:spMk id="3" creationId="{2400DEFB-B55A-D619-E83C-4B990F9AFC25}"/>
          </ac:spMkLst>
        </pc:spChg>
        <pc:spChg chg="add del">
          <ac:chgData name="Zhikang Tian" userId="c88ad625636abf18" providerId="LiveId" clId="{477688BA-9216-B44C-97C9-53A44208E345}" dt="2023-10-15T23:51:31.553" v="12" actId="22"/>
          <ac:spMkLst>
            <pc:docMk/>
            <pc:sldMk cId="3799690326" sldId="257"/>
            <ac:spMk id="5" creationId="{017A2045-FC72-3B10-2792-6B55B2CD05B7}"/>
          </ac:spMkLst>
        </pc:spChg>
      </pc:sldChg>
      <pc:sldChg chg="addSp delSp modSp mod modTransition modNotesTx">
        <pc:chgData name="Zhikang Tian" userId="c88ad625636abf18" providerId="LiveId" clId="{477688BA-9216-B44C-97C9-53A44208E345}" dt="2023-10-16T03:54:27.730" v="1159"/>
        <pc:sldMkLst>
          <pc:docMk/>
          <pc:sldMk cId="1648233631" sldId="258"/>
        </pc:sldMkLst>
        <pc:spChg chg="add del mod">
          <ac:chgData name="Zhikang Tian" userId="c88ad625636abf18" providerId="LiveId" clId="{477688BA-9216-B44C-97C9-53A44208E345}" dt="2023-10-16T02:23:05.186" v="149" actId="26606"/>
          <ac:spMkLst>
            <pc:docMk/>
            <pc:sldMk cId="1648233631" sldId="258"/>
            <ac:spMk id="3" creationId="{494AC094-805A-79C7-8DFD-1A5910718464}"/>
          </ac:spMkLst>
        </pc:spChg>
        <pc:spChg chg="add mod">
          <ac:chgData name="Zhikang Tian" userId="c88ad625636abf18" providerId="LiveId" clId="{477688BA-9216-B44C-97C9-53A44208E345}" dt="2023-10-16T02:24:31.588" v="173" actId="207"/>
          <ac:spMkLst>
            <pc:docMk/>
            <pc:sldMk cId="1648233631" sldId="258"/>
            <ac:spMk id="4" creationId="{A352AA72-ADC2-82B6-E170-6DE511D89632}"/>
          </ac:spMkLst>
        </pc:spChg>
        <pc:graphicFrameChg chg="add del">
          <ac:chgData name="Zhikang Tian" userId="c88ad625636abf18" providerId="LiveId" clId="{477688BA-9216-B44C-97C9-53A44208E345}" dt="2023-10-16T02:22:34.424" v="134" actId="26606"/>
          <ac:graphicFrameMkLst>
            <pc:docMk/>
            <pc:sldMk cId="1648233631" sldId="258"/>
            <ac:graphicFrameMk id="18" creationId="{6932A51A-94F3-0F25-5FC0-4EE62DE4B510}"/>
          </ac:graphicFrameMkLst>
        </pc:graphicFrameChg>
        <pc:graphicFrameChg chg="add del">
          <ac:chgData name="Zhikang Tian" userId="c88ad625636abf18" providerId="LiveId" clId="{477688BA-9216-B44C-97C9-53A44208E345}" dt="2023-10-16T02:22:39.282" v="136" actId="26606"/>
          <ac:graphicFrameMkLst>
            <pc:docMk/>
            <pc:sldMk cId="1648233631" sldId="258"/>
            <ac:graphicFrameMk id="20" creationId="{3FEA5526-8A48-E7D6-453D-B0536467764F}"/>
          </ac:graphicFrameMkLst>
        </pc:graphicFrameChg>
        <pc:graphicFrameChg chg="add del">
          <ac:chgData name="Zhikang Tian" userId="c88ad625636abf18" providerId="LiveId" clId="{477688BA-9216-B44C-97C9-53A44208E345}" dt="2023-10-16T02:22:57.280" v="138" actId="26606"/>
          <ac:graphicFrameMkLst>
            <pc:docMk/>
            <pc:sldMk cId="1648233631" sldId="258"/>
            <ac:graphicFrameMk id="22" creationId="{79923206-2B19-AF5D-8B51-ABCD926DCE1F}"/>
          </ac:graphicFrameMkLst>
        </pc:graphicFrameChg>
        <pc:graphicFrameChg chg="add del">
          <ac:chgData name="Zhikang Tian" userId="c88ad625636abf18" providerId="LiveId" clId="{477688BA-9216-B44C-97C9-53A44208E345}" dt="2023-10-16T02:22:59.070" v="140" actId="26606"/>
          <ac:graphicFrameMkLst>
            <pc:docMk/>
            <pc:sldMk cId="1648233631" sldId="258"/>
            <ac:graphicFrameMk id="24" creationId="{BE9E0C60-58F3-2434-20DF-7F8BC8F09FBE}"/>
          </ac:graphicFrameMkLst>
        </pc:graphicFrameChg>
        <pc:graphicFrameChg chg="add del">
          <ac:chgData name="Zhikang Tian" userId="c88ad625636abf18" providerId="LiveId" clId="{477688BA-9216-B44C-97C9-53A44208E345}" dt="2023-10-16T02:22:59.950" v="142" actId="26606"/>
          <ac:graphicFrameMkLst>
            <pc:docMk/>
            <pc:sldMk cId="1648233631" sldId="258"/>
            <ac:graphicFrameMk id="26" creationId="{3FEA5526-8A48-E7D6-453D-B0536467764F}"/>
          </ac:graphicFrameMkLst>
        </pc:graphicFrameChg>
        <pc:graphicFrameChg chg="add del">
          <ac:chgData name="Zhikang Tian" userId="c88ad625636abf18" providerId="LiveId" clId="{477688BA-9216-B44C-97C9-53A44208E345}" dt="2023-10-16T02:23:02.298" v="144" actId="26606"/>
          <ac:graphicFrameMkLst>
            <pc:docMk/>
            <pc:sldMk cId="1648233631" sldId="258"/>
            <ac:graphicFrameMk id="28" creationId="{79923206-2B19-AF5D-8B51-ABCD926DCE1F}"/>
          </ac:graphicFrameMkLst>
        </pc:graphicFrameChg>
        <pc:graphicFrameChg chg="add del">
          <ac:chgData name="Zhikang Tian" userId="c88ad625636abf18" providerId="LiveId" clId="{477688BA-9216-B44C-97C9-53A44208E345}" dt="2023-10-16T02:23:03.722" v="146" actId="26606"/>
          <ac:graphicFrameMkLst>
            <pc:docMk/>
            <pc:sldMk cId="1648233631" sldId="258"/>
            <ac:graphicFrameMk id="30" creationId="{6932A51A-94F3-0F25-5FC0-4EE62DE4B510}"/>
          </ac:graphicFrameMkLst>
        </pc:graphicFrameChg>
        <pc:graphicFrameChg chg="add del">
          <ac:chgData name="Zhikang Tian" userId="c88ad625636abf18" providerId="LiveId" clId="{477688BA-9216-B44C-97C9-53A44208E345}" dt="2023-10-16T02:23:05.165" v="148" actId="26606"/>
          <ac:graphicFrameMkLst>
            <pc:docMk/>
            <pc:sldMk cId="1648233631" sldId="258"/>
            <ac:graphicFrameMk id="32" creationId="{3FEA5526-8A48-E7D6-453D-B0536467764F}"/>
          </ac:graphicFrameMkLst>
        </pc:graphicFrameChg>
        <pc:graphicFrameChg chg="add mod">
          <ac:chgData name="Zhikang Tian" userId="c88ad625636abf18" providerId="LiveId" clId="{477688BA-9216-B44C-97C9-53A44208E345}" dt="2023-10-16T02:27:20.946" v="238" actId="20577"/>
          <ac:graphicFrameMkLst>
            <pc:docMk/>
            <pc:sldMk cId="1648233631" sldId="258"/>
            <ac:graphicFrameMk id="34" creationId="{79923206-2B19-AF5D-8B51-ABCD926DCE1F}"/>
          </ac:graphicFrameMkLst>
        </pc:graphicFrameChg>
      </pc:sldChg>
      <pc:sldChg chg="del">
        <pc:chgData name="Zhikang Tian" userId="c88ad625636abf18" providerId="LiveId" clId="{477688BA-9216-B44C-97C9-53A44208E345}" dt="2023-10-16T03:31:40.752" v="548" actId="2696"/>
        <pc:sldMkLst>
          <pc:docMk/>
          <pc:sldMk cId="2364796295" sldId="259"/>
        </pc:sldMkLst>
      </pc:sldChg>
      <pc:sldChg chg="modTransition">
        <pc:chgData name="Zhikang Tian" userId="c88ad625636abf18" providerId="LiveId" clId="{477688BA-9216-B44C-97C9-53A44208E345}" dt="2023-10-16T03:54:34.525" v="1160"/>
        <pc:sldMkLst>
          <pc:docMk/>
          <pc:sldMk cId="4251469633" sldId="260"/>
        </pc:sldMkLst>
      </pc:sldChg>
      <pc:sldChg chg="del">
        <pc:chgData name="Zhikang Tian" userId="c88ad625636abf18" providerId="LiveId" clId="{477688BA-9216-B44C-97C9-53A44208E345}" dt="2023-10-16T03:51:21.940" v="1098" actId="2696"/>
        <pc:sldMkLst>
          <pc:docMk/>
          <pc:sldMk cId="872677308" sldId="261"/>
        </pc:sldMkLst>
      </pc:sldChg>
      <pc:sldChg chg="addSp delSp modSp mod modTransition setBg">
        <pc:chgData name="Zhikang Tian" userId="c88ad625636abf18" providerId="LiveId" clId="{477688BA-9216-B44C-97C9-53A44208E345}" dt="2023-10-16T03:55:01.463" v="1164"/>
        <pc:sldMkLst>
          <pc:docMk/>
          <pc:sldMk cId="3568750304" sldId="262"/>
        </pc:sldMkLst>
        <pc:spChg chg="mod">
          <ac:chgData name="Zhikang Tian" userId="c88ad625636abf18" providerId="LiveId" clId="{477688BA-9216-B44C-97C9-53A44208E345}" dt="2023-10-16T03:52:30.958" v="1141" actId="403"/>
          <ac:spMkLst>
            <pc:docMk/>
            <pc:sldMk cId="3568750304" sldId="262"/>
            <ac:spMk id="2" creationId="{B7275BED-5923-F8E8-FA75-C33892BAFEE4}"/>
          </ac:spMkLst>
        </pc:spChg>
        <pc:spChg chg="del">
          <ac:chgData name="Zhikang Tian" userId="c88ad625636abf18" providerId="LiveId" clId="{477688BA-9216-B44C-97C9-53A44208E345}" dt="2023-10-16T03:51:41.423" v="1134" actId="26606"/>
          <ac:spMkLst>
            <pc:docMk/>
            <pc:sldMk cId="3568750304" sldId="262"/>
            <ac:spMk id="3" creationId="{0084D8C0-A11A-CC9C-84DD-6215A33D8B19}"/>
          </ac:spMkLst>
        </pc:spChg>
        <pc:spChg chg="add del">
          <ac:chgData name="Zhikang Tian" userId="c88ad625636abf18" providerId="LiveId" clId="{477688BA-9216-B44C-97C9-53A44208E345}" dt="2023-10-16T03:52:22.816" v="1137" actId="26606"/>
          <ac:spMkLst>
            <pc:docMk/>
            <pc:sldMk cId="3568750304" sldId="262"/>
            <ac:spMk id="10" creationId="{23D09407-53BC-485E-B4CE-BC5E4FC4B25B}"/>
          </ac:spMkLst>
        </pc:spChg>
        <pc:spChg chg="add del">
          <ac:chgData name="Zhikang Tian" userId="c88ad625636abf18" providerId="LiveId" clId="{477688BA-9216-B44C-97C9-53A44208E345}" dt="2023-10-16T03:52:22.816" v="1137" actId="26606"/>
          <ac:spMkLst>
            <pc:docMk/>
            <pc:sldMk cId="3568750304" sldId="262"/>
            <ac:spMk id="12" creationId="{921DB988-49FC-4608-B0A2-E2F3A4019041}"/>
          </ac:spMkLst>
        </pc:spChg>
        <pc:spChg chg="add">
          <ac:chgData name="Zhikang Tian" userId="c88ad625636abf18" providerId="LiveId" clId="{477688BA-9216-B44C-97C9-53A44208E345}" dt="2023-10-16T03:52:22.816" v="1137" actId="26606"/>
          <ac:spMkLst>
            <pc:docMk/>
            <pc:sldMk cId="3568750304" sldId="262"/>
            <ac:spMk id="29" creationId="{23D09407-53BC-485E-B4CE-BC5E4FC4B25B}"/>
          </ac:spMkLst>
        </pc:spChg>
        <pc:spChg chg="add">
          <ac:chgData name="Zhikang Tian" userId="c88ad625636abf18" providerId="LiveId" clId="{477688BA-9216-B44C-97C9-53A44208E345}" dt="2023-10-16T03:52:22.816" v="1137" actId="26606"/>
          <ac:spMkLst>
            <pc:docMk/>
            <pc:sldMk cId="3568750304" sldId="262"/>
            <ac:spMk id="31" creationId="{921DB988-49FC-4608-B0A2-E2F3A4019041}"/>
          </ac:spMkLst>
        </pc:spChg>
        <pc:grpChg chg="add del">
          <ac:chgData name="Zhikang Tian" userId="c88ad625636abf18" providerId="LiveId" clId="{477688BA-9216-B44C-97C9-53A44208E345}" dt="2023-10-16T03:52:22.816" v="1137" actId="26606"/>
          <ac:grpSpMkLst>
            <pc:docMk/>
            <pc:sldMk cId="3568750304" sldId="262"/>
            <ac:grpSpMk id="14" creationId="{E9B930FD-8671-4C4C-ADCF-73AC1D0CD417}"/>
          </ac:grpSpMkLst>
        </pc:grpChg>
        <pc:grpChg chg="add del">
          <ac:chgData name="Zhikang Tian" userId="c88ad625636abf18" providerId="LiveId" clId="{477688BA-9216-B44C-97C9-53A44208E345}" dt="2023-10-16T03:52:22.816" v="1137" actId="26606"/>
          <ac:grpSpMkLst>
            <pc:docMk/>
            <pc:sldMk cId="3568750304" sldId="262"/>
            <ac:grpSpMk id="20" creationId="{383C2651-AE0C-4AE4-8725-E2F9414FE219}"/>
          </ac:grpSpMkLst>
        </pc:grpChg>
        <pc:grpChg chg="add">
          <ac:chgData name="Zhikang Tian" userId="c88ad625636abf18" providerId="LiveId" clId="{477688BA-9216-B44C-97C9-53A44208E345}" dt="2023-10-16T03:52:22.816" v="1137" actId="26606"/>
          <ac:grpSpMkLst>
            <pc:docMk/>
            <pc:sldMk cId="3568750304" sldId="262"/>
            <ac:grpSpMk id="33" creationId="{E9B930FD-8671-4C4C-ADCF-73AC1D0CD417}"/>
          </ac:grpSpMkLst>
        </pc:grpChg>
        <pc:grpChg chg="add">
          <ac:chgData name="Zhikang Tian" userId="c88ad625636abf18" providerId="LiveId" clId="{477688BA-9216-B44C-97C9-53A44208E345}" dt="2023-10-16T03:52:22.816" v="1137" actId="26606"/>
          <ac:grpSpMkLst>
            <pc:docMk/>
            <pc:sldMk cId="3568750304" sldId="262"/>
            <ac:grpSpMk id="39" creationId="{383C2651-AE0C-4AE4-8725-E2F9414FE219}"/>
          </ac:grpSpMkLst>
        </pc:grpChg>
        <pc:picChg chg="add mod">
          <ac:chgData name="Zhikang Tian" userId="c88ad625636abf18" providerId="LiveId" clId="{477688BA-9216-B44C-97C9-53A44208E345}" dt="2023-10-16T03:52:46.681" v="1145" actId="207"/>
          <ac:picMkLst>
            <pc:docMk/>
            <pc:sldMk cId="3568750304" sldId="262"/>
            <ac:picMk id="5" creationId="{F74413E1-FBD3-B2A1-E670-AB2F07A12501}"/>
          </ac:picMkLst>
        </pc:picChg>
        <pc:picChg chg="add del">
          <ac:chgData name="Zhikang Tian" userId="c88ad625636abf18" providerId="LiveId" clId="{477688BA-9216-B44C-97C9-53A44208E345}" dt="2023-10-16T03:51:46.022" v="1135" actId="478"/>
          <ac:picMkLst>
            <pc:docMk/>
            <pc:sldMk cId="3568750304" sldId="262"/>
            <ac:picMk id="7" creationId="{C8AF9688-A42B-14DC-FD54-3B245E5D907E}"/>
          </ac:picMkLst>
        </pc:picChg>
      </pc:sldChg>
      <pc:sldChg chg="addSp delSp modSp mod modTransition">
        <pc:chgData name="Zhikang Tian" userId="c88ad625636abf18" providerId="LiveId" clId="{477688BA-9216-B44C-97C9-53A44208E345}" dt="2023-10-16T04:05:30.703" v="1230" actId="20577"/>
        <pc:sldMkLst>
          <pc:docMk/>
          <pc:sldMk cId="1611603735" sldId="263"/>
        </pc:sldMkLst>
        <pc:spChg chg="mod ord">
          <ac:chgData name="Zhikang Tian" userId="c88ad625636abf18" providerId="LiveId" clId="{477688BA-9216-B44C-97C9-53A44208E345}" dt="2023-10-16T04:05:30.703" v="1230" actId="20577"/>
          <ac:spMkLst>
            <pc:docMk/>
            <pc:sldMk cId="1611603735" sldId="263"/>
            <ac:spMk id="2" creationId="{1E0E2261-88E6-A2F4-BA99-C8FE51452D5F}"/>
          </ac:spMkLst>
        </pc:spChg>
        <pc:spChg chg="add del mod">
          <ac:chgData name="Zhikang Tian" userId="c88ad625636abf18" providerId="LiveId" clId="{477688BA-9216-B44C-97C9-53A44208E345}" dt="2023-10-16T04:04:58.923" v="1167" actId="26606"/>
          <ac:spMkLst>
            <pc:docMk/>
            <pc:sldMk cId="1611603735" sldId="263"/>
            <ac:spMk id="8" creationId="{7C7E9B52-C7AD-12C6-D848-889B36A5583E}"/>
          </ac:spMkLst>
        </pc:spChg>
        <pc:spChg chg="del">
          <ac:chgData name="Zhikang Tian" userId="c88ad625636abf18" providerId="LiveId" clId="{477688BA-9216-B44C-97C9-53A44208E345}" dt="2023-10-16T04:04:58.923" v="1167" actId="26606"/>
          <ac:spMkLst>
            <pc:docMk/>
            <pc:sldMk cId="1611603735" sldId="263"/>
            <ac:spMk id="9" creationId="{D4771268-CB57-404A-9271-370EB28F6090}"/>
          </ac:spMkLst>
        </pc:spChg>
        <pc:spChg chg="add">
          <ac:chgData name="Zhikang Tian" userId="c88ad625636abf18" providerId="LiveId" clId="{477688BA-9216-B44C-97C9-53A44208E345}" dt="2023-10-16T04:04:58.923" v="1167" actId="26606"/>
          <ac:spMkLst>
            <pc:docMk/>
            <pc:sldMk cId="1611603735" sldId="263"/>
            <ac:spMk id="14" creationId="{37C89E4B-3C9F-44B9-8B86-D9E3D112D8EC}"/>
          </ac:spMkLst>
        </pc:spChg>
        <pc:picChg chg="del">
          <ac:chgData name="Zhikang Tian" userId="c88ad625636abf18" providerId="LiveId" clId="{477688BA-9216-B44C-97C9-53A44208E345}" dt="2023-10-16T04:04:53.975" v="1166" actId="478"/>
          <ac:picMkLst>
            <pc:docMk/>
            <pc:sldMk cId="1611603735" sldId="263"/>
            <ac:picMk id="4" creationId="{D94B79FF-6F62-468A-B98F-16CC612A146C}"/>
          </ac:picMkLst>
        </pc:picChg>
        <pc:picChg chg="add mod">
          <ac:chgData name="Zhikang Tian" userId="c88ad625636abf18" providerId="LiveId" clId="{477688BA-9216-B44C-97C9-53A44208E345}" dt="2023-10-16T04:05:07.265" v="1169" actId="1076"/>
          <ac:picMkLst>
            <pc:docMk/>
            <pc:sldMk cId="1611603735" sldId="263"/>
            <ac:picMk id="6" creationId="{DBBF4763-DDF1-BF73-3E5C-022654AD9EE5}"/>
          </ac:picMkLst>
        </pc:picChg>
        <pc:cxnChg chg="add">
          <ac:chgData name="Zhikang Tian" userId="c88ad625636abf18" providerId="LiveId" clId="{477688BA-9216-B44C-97C9-53A44208E345}" dt="2023-10-16T04:04:58.923" v="1167" actId="26606"/>
          <ac:cxnSpMkLst>
            <pc:docMk/>
            <pc:sldMk cId="1611603735" sldId="263"/>
            <ac:cxnSpMk id="16" creationId="{AA2EAA10-076F-46BD-8F0F-B9A2FB77A85C}"/>
          </ac:cxnSpMkLst>
        </pc:cxnChg>
        <pc:cxnChg chg="add">
          <ac:chgData name="Zhikang Tian" userId="c88ad625636abf18" providerId="LiveId" clId="{477688BA-9216-B44C-97C9-53A44208E345}" dt="2023-10-16T04:04:58.923" v="1167" actId="26606"/>
          <ac:cxnSpMkLst>
            <pc:docMk/>
            <pc:sldMk cId="1611603735" sldId="263"/>
            <ac:cxnSpMk id="18" creationId="{D891E407-403B-4764-86C9-33A56D3BCAA3}"/>
          </ac:cxnSpMkLst>
        </pc:cxnChg>
      </pc:sldChg>
      <pc:sldChg chg="addSp delSp modSp new mod modTransition setBg modClrScheme addAnim chgLayout">
        <pc:chgData name="Zhikang Tian" userId="c88ad625636abf18" providerId="LiveId" clId="{477688BA-9216-B44C-97C9-53A44208E345}" dt="2023-10-16T03:53:31.677" v="1149"/>
        <pc:sldMkLst>
          <pc:docMk/>
          <pc:sldMk cId="2104880775" sldId="264"/>
        </pc:sldMkLst>
        <pc:spChg chg="del mod ord">
          <ac:chgData name="Zhikang Tian" userId="c88ad625636abf18" providerId="LiveId" clId="{477688BA-9216-B44C-97C9-53A44208E345}" dt="2023-10-16T02:28:15.993" v="240" actId="700"/>
          <ac:spMkLst>
            <pc:docMk/>
            <pc:sldMk cId="2104880775" sldId="264"/>
            <ac:spMk id="2" creationId="{F2C4ED6F-B466-B2F7-16A1-F6219546AD59}"/>
          </ac:spMkLst>
        </pc:spChg>
        <pc:spChg chg="del mod ord">
          <ac:chgData name="Zhikang Tian" userId="c88ad625636abf18" providerId="LiveId" clId="{477688BA-9216-B44C-97C9-53A44208E345}" dt="2023-10-16T02:28:15.993" v="240" actId="700"/>
          <ac:spMkLst>
            <pc:docMk/>
            <pc:sldMk cId="2104880775" sldId="264"/>
            <ac:spMk id="3" creationId="{C8271128-6204-5FD6-DF95-A87F5229E957}"/>
          </ac:spMkLst>
        </pc:spChg>
        <pc:spChg chg="add mod ord">
          <ac:chgData name="Zhikang Tian" userId="c88ad625636abf18" providerId="LiveId" clId="{477688BA-9216-B44C-97C9-53A44208E345}" dt="2023-10-16T02:28:50.342" v="265" actId="113"/>
          <ac:spMkLst>
            <pc:docMk/>
            <pc:sldMk cId="2104880775" sldId="264"/>
            <ac:spMk id="4" creationId="{C8645CE3-03A5-088E-4A60-7CE03A0CF796}"/>
          </ac:spMkLst>
        </pc:spChg>
        <pc:spChg chg="add del mod ord">
          <ac:chgData name="Zhikang Tian" userId="c88ad625636abf18" providerId="LiveId" clId="{477688BA-9216-B44C-97C9-53A44208E345}" dt="2023-10-16T02:28:36.466" v="259" actId="478"/>
          <ac:spMkLst>
            <pc:docMk/>
            <pc:sldMk cId="2104880775" sldId="264"/>
            <ac:spMk id="5" creationId="{73B93F1E-C3F9-4832-9298-1AC2B774AB9A}"/>
          </ac:spMkLst>
        </pc:spChg>
        <pc:spChg chg="add del">
          <ac:chgData name="Zhikang Tian" userId="c88ad625636abf18" providerId="LiveId" clId="{477688BA-9216-B44C-97C9-53A44208E345}" dt="2023-10-16T02:28:41.159" v="260" actId="26606"/>
          <ac:spMkLst>
            <pc:docMk/>
            <pc:sldMk cId="2104880775" sldId="264"/>
            <ac:spMk id="10" creationId="{A8DB9CD9-59B1-4D73-BC4C-98796A48EF9B}"/>
          </ac:spMkLst>
        </pc:spChg>
        <pc:spChg chg="add del">
          <ac:chgData name="Zhikang Tian" userId="c88ad625636abf18" providerId="LiveId" clId="{477688BA-9216-B44C-97C9-53A44208E345}" dt="2023-10-16T02:28:32.895" v="257" actId="26606"/>
          <ac:spMkLst>
            <pc:docMk/>
            <pc:sldMk cId="2104880775" sldId="264"/>
            <ac:spMk id="11" creationId="{FEFBFA78-9360-1E01-5448-6D5AE0A32601}"/>
          </ac:spMkLst>
        </pc:spChg>
        <pc:spChg chg="add del">
          <ac:chgData name="Zhikang Tian" userId="c88ad625636abf18" providerId="LiveId" clId="{477688BA-9216-B44C-97C9-53A44208E345}" dt="2023-10-16T02:28:41.159" v="260" actId="26606"/>
          <ac:spMkLst>
            <pc:docMk/>
            <pc:sldMk cId="2104880775" sldId="264"/>
            <ac:spMk id="12" creationId="{8874A6A9-41FF-4E33-AFA8-F9F81436A59E}"/>
          </ac:spMkLst>
        </pc:spChg>
        <pc:spChg chg="add del">
          <ac:chgData name="Zhikang Tian" userId="c88ad625636abf18" providerId="LiveId" clId="{477688BA-9216-B44C-97C9-53A44208E345}" dt="2023-10-16T02:28:32.895" v="257" actId="26606"/>
          <ac:spMkLst>
            <pc:docMk/>
            <pc:sldMk cId="2104880775" sldId="264"/>
            <ac:spMk id="13" creationId="{01EB5855-8EB7-1AE5-9030-5D0AA3C1AF4B}"/>
          </ac:spMkLst>
        </pc:spChg>
        <pc:spChg chg="add del">
          <ac:chgData name="Zhikang Tian" userId="c88ad625636abf18" providerId="LiveId" clId="{477688BA-9216-B44C-97C9-53A44208E345}" dt="2023-10-16T02:28:32.895" v="257" actId="26606"/>
          <ac:spMkLst>
            <pc:docMk/>
            <pc:sldMk cId="2104880775" sldId="264"/>
            <ac:spMk id="15" creationId="{928BBEFD-91E8-853B-DA66-7F3664F401E5}"/>
          </ac:spMkLst>
        </pc:spChg>
        <pc:spChg chg="add del">
          <ac:chgData name="Zhikang Tian" userId="c88ad625636abf18" providerId="LiveId" clId="{477688BA-9216-B44C-97C9-53A44208E345}" dt="2023-10-16T02:28:32.895" v="257" actId="26606"/>
          <ac:spMkLst>
            <pc:docMk/>
            <pc:sldMk cId="2104880775" sldId="264"/>
            <ac:spMk id="17" creationId="{B6924B03-77BD-EAE3-2854-43363FF8E6BB}"/>
          </ac:spMkLst>
        </pc:spChg>
        <pc:spChg chg="add del">
          <ac:chgData name="Zhikang Tian" userId="c88ad625636abf18" providerId="LiveId" clId="{477688BA-9216-B44C-97C9-53A44208E345}" dt="2023-10-16T02:28:32.895" v="257" actId="26606"/>
          <ac:spMkLst>
            <pc:docMk/>
            <pc:sldMk cId="2104880775" sldId="264"/>
            <ac:spMk id="19" creationId="{1740453C-744F-DB3A-47EC-15EACE1DC117}"/>
          </ac:spMkLst>
        </pc:spChg>
        <pc:spChg chg="add">
          <ac:chgData name="Zhikang Tian" userId="c88ad625636abf18" providerId="LiveId" clId="{477688BA-9216-B44C-97C9-53A44208E345}" dt="2023-10-16T02:28:41.159" v="260" actId="26606"/>
          <ac:spMkLst>
            <pc:docMk/>
            <pc:sldMk cId="2104880775" sldId="264"/>
            <ac:spMk id="29" creationId="{A8DB9CD9-59B1-4D73-BC4C-98796A48EF9B}"/>
          </ac:spMkLst>
        </pc:spChg>
        <pc:spChg chg="add">
          <ac:chgData name="Zhikang Tian" userId="c88ad625636abf18" providerId="LiveId" clId="{477688BA-9216-B44C-97C9-53A44208E345}" dt="2023-10-16T02:28:41.159" v="260" actId="26606"/>
          <ac:spMkLst>
            <pc:docMk/>
            <pc:sldMk cId="2104880775" sldId="264"/>
            <ac:spMk id="31" creationId="{8874A6A9-41FF-4E33-AFA8-F9F81436A59E}"/>
          </ac:spMkLst>
        </pc:spChg>
        <pc:grpChg chg="add del">
          <ac:chgData name="Zhikang Tian" userId="c88ad625636abf18" providerId="LiveId" clId="{477688BA-9216-B44C-97C9-53A44208E345}" dt="2023-10-16T02:28:41.159" v="260" actId="26606"/>
          <ac:grpSpMkLst>
            <pc:docMk/>
            <pc:sldMk cId="2104880775" sldId="264"/>
            <ac:grpSpMk id="14" creationId="{721D730E-1F97-4071-B143-B05E6D2599BC}"/>
          </ac:grpSpMkLst>
        </pc:grpChg>
        <pc:grpChg chg="add">
          <ac:chgData name="Zhikang Tian" userId="c88ad625636abf18" providerId="LiveId" clId="{477688BA-9216-B44C-97C9-53A44208E345}" dt="2023-10-16T02:28:41.159" v="260" actId="26606"/>
          <ac:grpSpMkLst>
            <pc:docMk/>
            <pc:sldMk cId="2104880775" sldId="264"/>
            <ac:grpSpMk id="33" creationId="{721D730E-1F97-4071-B143-B05E6D2599BC}"/>
          </ac:grpSpMkLst>
        </pc:grpChg>
        <pc:picChg chg="add del">
          <ac:chgData name="Zhikang Tian" userId="c88ad625636abf18" providerId="LiveId" clId="{477688BA-9216-B44C-97C9-53A44208E345}" dt="2023-10-16T02:28:32.895" v="257" actId="26606"/>
          <ac:picMkLst>
            <pc:docMk/>
            <pc:sldMk cId="2104880775" sldId="264"/>
            <ac:picMk id="7" creationId="{0E4FECB4-69B6-B253-FAD3-72DCD7F6F039}"/>
          </ac:picMkLst>
        </pc:picChg>
      </pc:sldChg>
      <pc:sldChg chg="addSp modSp new mod modTransition setBg">
        <pc:chgData name="Zhikang Tian" userId="c88ad625636abf18" providerId="LiveId" clId="{477688BA-9216-B44C-97C9-53A44208E345}" dt="2023-10-16T03:53:38.077" v="1150"/>
        <pc:sldMkLst>
          <pc:docMk/>
          <pc:sldMk cId="3613647959" sldId="265"/>
        </pc:sldMkLst>
        <pc:spChg chg="mod">
          <ac:chgData name="Zhikang Tian" userId="c88ad625636abf18" providerId="LiveId" clId="{477688BA-9216-B44C-97C9-53A44208E345}" dt="2023-10-16T02:30:34.375" v="312" actId="1076"/>
          <ac:spMkLst>
            <pc:docMk/>
            <pc:sldMk cId="3613647959" sldId="265"/>
            <ac:spMk id="2" creationId="{AB7C60E6-AAC7-FB6A-5600-2E70D6C2C72F}"/>
          </ac:spMkLst>
        </pc:spChg>
        <pc:spChg chg="mod">
          <ac:chgData name="Zhikang Tian" userId="c88ad625636abf18" providerId="LiveId" clId="{477688BA-9216-B44C-97C9-53A44208E345}" dt="2023-10-16T03:37:41.516" v="692" actId="20577"/>
          <ac:spMkLst>
            <pc:docMk/>
            <pc:sldMk cId="3613647959" sldId="265"/>
            <ac:spMk id="3" creationId="{B085DD90-110D-07D7-3486-7B5D0DD5D1B8}"/>
          </ac:spMkLst>
        </pc:spChg>
        <pc:spChg chg="add">
          <ac:chgData name="Zhikang Tian" userId="c88ad625636abf18" providerId="LiveId" clId="{477688BA-9216-B44C-97C9-53A44208E345}" dt="2023-10-16T02:29:39.244" v="293" actId="26606"/>
          <ac:spMkLst>
            <pc:docMk/>
            <pc:sldMk cId="3613647959" sldId="265"/>
            <ac:spMk id="9" creationId="{3ECBE1F1-D69B-4AFA-ABD5-8E41720EF6DE}"/>
          </ac:spMkLst>
        </pc:spChg>
        <pc:spChg chg="add">
          <ac:chgData name="Zhikang Tian" userId="c88ad625636abf18" providerId="LiveId" clId="{477688BA-9216-B44C-97C9-53A44208E345}" dt="2023-10-16T02:29:39.244" v="293" actId="26606"/>
          <ac:spMkLst>
            <pc:docMk/>
            <pc:sldMk cId="3613647959" sldId="265"/>
            <ac:spMk id="11" creationId="{603A6265-E10C-4B85-9C20-E75FCAF9CC63}"/>
          </ac:spMkLst>
        </pc:spChg>
        <pc:picChg chg="add">
          <ac:chgData name="Zhikang Tian" userId="c88ad625636abf18" providerId="LiveId" clId="{477688BA-9216-B44C-97C9-53A44208E345}" dt="2023-10-16T02:29:39.244" v="293" actId="26606"/>
          <ac:picMkLst>
            <pc:docMk/>
            <pc:sldMk cId="3613647959" sldId="265"/>
            <ac:picMk id="5" creationId="{B086E72D-564C-AD19-AE94-4A93640807BA}"/>
          </ac:picMkLst>
        </pc:picChg>
      </pc:sldChg>
      <pc:sldChg chg="addSp delSp modSp new mod modTransition setBg modClrScheme chgLayout">
        <pc:chgData name="Zhikang Tian" userId="c88ad625636abf18" providerId="LiveId" clId="{477688BA-9216-B44C-97C9-53A44208E345}" dt="2023-10-16T03:53:46.546" v="1151"/>
        <pc:sldMkLst>
          <pc:docMk/>
          <pc:sldMk cId="2372964909" sldId="266"/>
        </pc:sldMkLst>
        <pc:spChg chg="del mod ord">
          <ac:chgData name="Zhikang Tian" userId="c88ad625636abf18" providerId="LiveId" clId="{477688BA-9216-B44C-97C9-53A44208E345}" dt="2023-10-16T02:30:42.961" v="314" actId="700"/>
          <ac:spMkLst>
            <pc:docMk/>
            <pc:sldMk cId="2372964909" sldId="266"/>
            <ac:spMk id="2" creationId="{54A56891-D927-DD42-CE9A-980E4AD9AFBB}"/>
          </ac:spMkLst>
        </pc:spChg>
        <pc:spChg chg="del mod ord">
          <ac:chgData name="Zhikang Tian" userId="c88ad625636abf18" providerId="LiveId" clId="{477688BA-9216-B44C-97C9-53A44208E345}" dt="2023-10-16T02:30:42.961" v="314" actId="700"/>
          <ac:spMkLst>
            <pc:docMk/>
            <pc:sldMk cId="2372964909" sldId="266"/>
            <ac:spMk id="3" creationId="{22D7B0E3-F870-9621-096D-0AFB7FD8FC99}"/>
          </ac:spMkLst>
        </pc:spChg>
        <pc:spChg chg="add mod ord">
          <ac:chgData name="Zhikang Tian" userId="c88ad625636abf18" providerId="LiveId" clId="{477688BA-9216-B44C-97C9-53A44208E345}" dt="2023-10-16T02:39:46.511" v="383" actId="14100"/>
          <ac:spMkLst>
            <pc:docMk/>
            <pc:sldMk cId="2372964909" sldId="266"/>
            <ac:spMk id="4" creationId="{C909323A-8827-506E-3324-FABE4A684267}"/>
          </ac:spMkLst>
        </pc:spChg>
        <pc:spChg chg="add mod ord">
          <ac:chgData name="Zhikang Tian" userId="c88ad625636abf18" providerId="LiveId" clId="{477688BA-9216-B44C-97C9-53A44208E345}" dt="2023-10-16T03:38:34.027" v="767" actId="20577"/>
          <ac:spMkLst>
            <pc:docMk/>
            <pc:sldMk cId="2372964909" sldId="266"/>
            <ac:spMk id="5" creationId="{EB004A2B-50AD-77EC-7F26-F99CE03B08DF}"/>
          </ac:spMkLst>
        </pc:spChg>
        <pc:spChg chg="add mod">
          <ac:chgData name="Zhikang Tian" userId="c88ad625636abf18" providerId="LiveId" clId="{477688BA-9216-B44C-97C9-53A44208E345}" dt="2023-10-16T02:32:59.532" v="348" actId="14826"/>
          <ac:spMkLst>
            <pc:docMk/>
            <pc:sldMk cId="2372964909" sldId="266"/>
            <ac:spMk id="6" creationId="{8497E921-3F97-9DDA-F624-1AD9A4B33B63}"/>
          </ac:spMkLst>
        </pc:spChg>
        <pc:spChg chg="add">
          <ac:chgData name="Zhikang Tian" userId="c88ad625636abf18" providerId="LiveId" clId="{477688BA-9216-B44C-97C9-53A44208E345}" dt="2023-10-16T02:31:18.801" v="345" actId="26606"/>
          <ac:spMkLst>
            <pc:docMk/>
            <pc:sldMk cId="2372964909" sldId="266"/>
            <ac:spMk id="11" creationId="{C0763A76-9F1C-4FC5-82B7-DD475DA461B2}"/>
          </ac:spMkLst>
        </pc:spChg>
        <pc:spChg chg="add">
          <ac:chgData name="Zhikang Tian" userId="c88ad625636abf18" providerId="LiveId" clId="{477688BA-9216-B44C-97C9-53A44208E345}" dt="2023-10-16T02:31:18.801" v="345" actId="26606"/>
          <ac:spMkLst>
            <pc:docMk/>
            <pc:sldMk cId="2372964909" sldId="266"/>
            <ac:spMk id="13" creationId="{E81BF4F6-F2CF-4984-9D14-D6966D92F99F}"/>
          </ac:spMkLst>
        </pc:spChg>
        <pc:picChg chg="add mod">
          <ac:chgData name="Zhikang Tian" userId="c88ad625636abf18" providerId="LiveId" clId="{477688BA-9216-B44C-97C9-53A44208E345}" dt="2023-10-16T02:38:36.304" v="357" actId="14826"/>
          <ac:picMkLst>
            <pc:docMk/>
            <pc:sldMk cId="2372964909" sldId="266"/>
            <ac:picMk id="7" creationId="{F640DC5D-7615-B685-9CA5-B35BBC4081CE}"/>
          </ac:picMkLst>
        </pc:picChg>
      </pc:sldChg>
      <pc:sldChg chg="addSp delSp modSp add mod modTransition setBg delDesignElem">
        <pc:chgData name="Zhikang Tian" userId="c88ad625636abf18" providerId="LiveId" clId="{477688BA-9216-B44C-97C9-53A44208E345}" dt="2023-10-16T03:53:52.524" v="1153"/>
        <pc:sldMkLst>
          <pc:docMk/>
          <pc:sldMk cId="1784171527" sldId="267"/>
        </pc:sldMkLst>
        <pc:spChg chg="mod ord">
          <ac:chgData name="Zhikang Tian" userId="c88ad625636abf18" providerId="LiveId" clId="{477688BA-9216-B44C-97C9-53A44208E345}" dt="2023-10-16T03:30:15.214" v="459" actId="26606"/>
          <ac:spMkLst>
            <pc:docMk/>
            <pc:sldMk cId="1784171527" sldId="267"/>
            <ac:spMk id="4" creationId="{C909323A-8827-506E-3324-FABE4A684267}"/>
          </ac:spMkLst>
        </pc:spChg>
        <pc:spChg chg="mod ord">
          <ac:chgData name="Zhikang Tian" userId="c88ad625636abf18" providerId="LiveId" clId="{477688BA-9216-B44C-97C9-53A44208E345}" dt="2023-10-16T03:39:23.708" v="849" actId="20577"/>
          <ac:spMkLst>
            <pc:docMk/>
            <pc:sldMk cId="1784171527" sldId="267"/>
            <ac:spMk id="5" creationId="{EB004A2B-50AD-77EC-7F26-F99CE03B08DF}"/>
          </ac:spMkLst>
        </pc:spChg>
        <pc:spChg chg="mod">
          <ac:chgData name="Zhikang Tian" userId="c88ad625636abf18" providerId="LiveId" clId="{477688BA-9216-B44C-97C9-53A44208E345}" dt="2023-10-16T02:41:07.114" v="417" actId="26606"/>
          <ac:spMkLst>
            <pc:docMk/>
            <pc:sldMk cId="1784171527" sldId="267"/>
            <ac:spMk id="6" creationId="{8497E921-3F97-9DDA-F624-1AD9A4B33B63}"/>
          </ac:spMkLst>
        </pc:spChg>
        <pc:spChg chg="del">
          <ac:chgData name="Zhikang Tian" userId="c88ad625636abf18" providerId="LiveId" clId="{477688BA-9216-B44C-97C9-53A44208E345}" dt="2023-10-16T02:39:39.879" v="382"/>
          <ac:spMkLst>
            <pc:docMk/>
            <pc:sldMk cId="1784171527" sldId="267"/>
            <ac:spMk id="11" creationId="{C0763A76-9F1C-4FC5-82B7-DD475DA461B2}"/>
          </ac:spMkLst>
        </pc:spChg>
        <pc:spChg chg="add del">
          <ac:chgData name="Zhikang Tian" userId="c88ad625636abf18" providerId="LiveId" clId="{477688BA-9216-B44C-97C9-53A44208E345}" dt="2023-10-16T02:40:31.738" v="408" actId="26606"/>
          <ac:spMkLst>
            <pc:docMk/>
            <pc:sldMk cId="1784171527" sldId="267"/>
            <ac:spMk id="12" creationId="{E51BA4DF-2BD4-4EC2-B1DB-B27C8AC71864}"/>
          </ac:spMkLst>
        </pc:spChg>
        <pc:spChg chg="del">
          <ac:chgData name="Zhikang Tian" userId="c88ad625636abf18" providerId="LiveId" clId="{477688BA-9216-B44C-97C9-53A44208E345}" dt="2023-10-16T02:39:39.879" v="382"/>
          <ac:spMkLst>
            <pc:docMk/>
            <pc:sldMk cId="1784171527" sldId="267"/>
            <ac:spMk id="13" creationId="{E81BF4F6-F2CF-4984-9D14-D6966D92F99F}"/>
          </ac:spMkLst>
        </pc:spChg>
        <pc:spChg chg="add del">
          <ac:chgData name="Zhikang Tian" userId="c88ad625636abf18" providerId="LiveId" clId="{477688BA-9216-B44C-97C9-53A44208E345}" dt="2023-10-16T02:40:43.009" v="410" actId="26606"/>
          <ac:spMkLst>
            <pc:docMk/>
            <pc:sldMk cId="1784171527" sldId="267"/>
            <ac:spMk id="14" creationId="{21540236-BFD5-4A9D-8840-4703E7F76825}"/>
          </ac:spMkLst>
        </pc:spChg>
        <pc:spChg chg="add del">
          <ac:chgData name="Zhikang Tian" userId="c88ad625636abf18" providerId="LiveId" clId="{477688BA-9216-B44C-97C9-53A44208E345}" dt="2023-10-16T02:40:43.009" v="410" actId="26606"/>
          <ac:spMkLst>
            <pc:docMk/>
            <pc:sldMk cId="1784171527" sldId="267"/>
            <ac:spMk id="15" creationId="{2C61293E-6EBE-43EF-A52C-9BEBFD7679D4}"/>
          </ac:spMkLst>
        </pc:spChg>
        <pc:spChg chg="add del">
          <ac:chgData name="Zhikang Tian" userId="c88ad625636abf18" providerId="LiveId" clId="{477688BA-9216-B44C-97C9-53A44208E345}" dt="2023-10-16T02:40:44.642" v="412" actId="26606"/>
          <ac:spMkLst>
            <pc:docMk/>
            <pc:sldMk cId="1784171527" sldId="267"/>
            <ac:spMk id="18" creationId="{E51BA4DF-2BD4-4EC2-B1DB-B27C8AC71864}"/>
          </ac:spMkLst>
        </pc:spChg>
        <pc:spChg chg="add del">
          <ac:chgData name="Zhikang Tian" userId="c88ad625636abf18" providerId="LiveId" clId="{477688BA-9216-B44C-97C9-53A44208E345}" dt="2023-10-16T02:41:00.010" v="414" actId="26606"/>
          <ac:spMkLst>
            <pc:docMk/>
            <pc:sldMk cId="1784171527" sldId="267"/>
            <ac:spMk id="21" creationId="{2C61293E-6EBE-43EF-A52C-9BEBFD7679D4}"/>
          </ac:spMkLst>
        </pc:spChg>
        <pc:spChg chg="add del">
          <ac:chgData name="Zhikang Tian" userId="c88ad625636abf18" providerId="LiveId" clId="{477688BA-9216-B44C-97C9-53A44208E345}" dt="2023-10-16T02:41:00.010" v="414" actId="26606"/>
          <ac:spMkLst>
            <pc:docMk/>
            <pc:sldMk cId="1784171527" sldId="267"/>
            <ac:spMk id="23" creationId="{21540236-BFD5-4A9D-8840-4703E7F76825}"/>
          </ac:spMkLst>
        </pc:spChg>
        <pc:spChg chg="add del">
          <ac:chgData name="Zhikang Tian" userId="c88ad625636abf18" providerId="LiveId" clId="{477688BA-9216-B44C-97C9-53A44208E345}" dt="2023-10-16T03:29:15.653" v="449" actId="26606"/>
          <ac:spMkLst>
            <pc:docMk/>
            <pc:sldMk cId="1784171527" sldId="267"/>
            <ac:spMk id="30" creationId="{2C61293E-6EBE-43EF-A52C-9BEBFD7679D4}"/>
          </ac:spMkLst>
        </pc:spChg>
        <pc:spChg chg="add del">
          <ac:chgData name="Zhikang Tian" userId="c88ad625636abf18" providerId="LiveId" clId="{477688BA-9216-B44C-97C9-53A44208E345}" dt="2023-10-16T03:29:15.653" v="449" actId="26606"/>
          <ac:spMkLst>
            <pc:docMk/>
            <pc:sldMk cId="1784171527" sldId="267"/>
            <ac:spMk id="32" creationId="{21540236-BFD5-4A9D-8840-4703E7F76825}"/>
          </ac:spMkLst>
        </pc:spChg>
        <pc:spChg chg="add del">
          <ac:chgData name="Zhikang Tian" userId="c88ad625636abf18" providerId="LiveId" clId="{477688BA-9216-B44C-97C9-53A44208E345}" dt="2023-10-16T03:29:13.111" v="446" actId="26606"/>
          <ac:spMkLst>
            <pc:docMk/>
            <pc:sldMk cId="1784171527" sldId="267"/>
            <ac:spMk id="37" creationId="{AE3A741D-C19B-960A-5803-1C5887147820}"/>
          </ac:spMkLst>
        </pc:spChg>
        <pc:spChg chg="add del">
          <ac:chgData name="Zhikang Tian" userId="c88ad625636abf18" providerId="LiveId" clId="{477688BA-9216-B44C-97C9-53A44208E345}" dt="2023-10-16T03:29:13.111" v="446" actId="26606"/>
          <ac:spMkLst>
            <pc:docMk/>
            <pc:sldMk cId="1784171527" sldId="267"/>
            <ac:spMk id="39" creationId="{9C3A50E9-9119-7BC3-083B-2D84CCC78E47}"/>
          </ac:spMkLst>
        </pc:spChg>
        <pc:spChg chg="add del">
          <ac:chgData name="Zhikang Tian" userId="c88ad625636abf18" providerId="LiveId" clId="{477688BA-9216-B44C-97C9-53A44208E345}" dt="2023-10-16T03:29:13.111" v="446" actId="26606"/>
          <ac:spMkLst>
            <pc:docMk/>
            <pc:sldMk cId="1784171527" sldId="267"/>
            <ac:spMk id="41" creationId="{DC39DE25-0E4E-0AA7-0932-1D78C2372786}"/>
          </ac:spMkLst>
        </pc:spChg>
        <pc:spChg chg="add del">
          <ac:chgData name="Zhikang Tian" userId="c88ad625636abf18" providerId="LiveId" clId="{477688BA-9216-B44C-97C9-53A44208E345}" dt="2023-10-16T03:29:13.111" v="446" actId="26606"/>
          <ac:spMkLst>
            <pc:docMk/>
            <pc:sldMk cId="1784171527" sldId="267"/>
            <ac:spMk id="43" creationId="{8D6EA299-0840-6DEA-E670-C49AEBC87E89}"/>
          </ac:spMkLst>
        </pc:spChg>
        <pc:spChg chg="add del">
          <ac:chgData name="Zhikang Tian" userId="c88ad625636abf18" providerId="LiveId" clId="{477688BA-9216-B44C-97C9-53A44208E345}" dt="2023-10-16T03:29:26.644" v="450" actId="26606"/>
          <ac:spMkLst>
            <pc:docMk/>
            <pc:sldMk cId="1784171527" sldId="267"/>
            <ac:spMk id="47" creationId="{AE3A741D-C19B-960A-5803-1C5887147820}"/>
          </ac:spMkLst>
        </pc:spChg>
        <pc:spChg chg="add del">
          <ac:chgData name="Zhikang Tian" userId="c88ad625636abf18" providerId="LiveId" clId="{477688BA-9216-B44C-97C9-53A44208E345}" dt="2023-10-16T03:29:26.644" v="450" actId="26606"/>
          <ac:spMkLst>
            <pc:docMk/>
            <pc:sldMk cId="1784171527" sldId="267"/>
            <ac:spMk id="48" creationId="{9C3A50E9-9119-7BC3-083B-2D84CCC78E47}"/>
          </ac:spMkLst>
        </pc:spChg>
        <pc:spChg chg="add del">
          <ac:chgData name="Zhikang Tian" userId="c88ad625636abf18" providerId="LiveId" clId="{477688BA-9216-B44C-97C9-53A44208E345}" dt="2023-10-16T03:29:26.644" v="450" actId="26606"/>
          <ac:spMkLst>
            <pc:docMk/>
            <pc:sldMk cId="1784171527" sldId="267"/>
            <ac:spMk id="49" creationId="{DC39DE25-0E4E-0AA7-0932-1D78C2372786}"/>
          </ac:spMkLst>
        </pc:spChg>
        <pc:spChg chg="add del">
          <ac:chgData name="Zhikang Tian" userId="c88ad625636abf18" providerId="LiveId" clId="{477688BA-9216-B44C-97C9-53A44208E345}" dt="2023-10-16T03:29:26.644" v="450" actId="26606"/>
          <ac:spMkLst>
            <pc:docMk/>
            <pc:sldMk cId="1784171527" sldId="267"/>
            <ac:spMk id="50" creationId="{8D6EA299-0840-6DEA-E670-C49AEBC87E89}"/>
          </ac:spMkLst>
        </pc:spChg>
        <pc:spChg chg="add del">
          <ac:chgData name="Zhikang Tian" userId="c88ad625636abf18" providerId="LiveId" clId="{477688BA-9216-B44C-97C9-53A44208E345}" dt="2023-10-16T03:30:18.525" v="460" actId="26606"/>
          <ac:spMkLst>
            <pc:docMk/>
            <pc:sldMk cId="1784171527" sldId="267"/>
            <ac:spMk id="55" creationId="{B210AC1D-4063-4C6E-9528-FA9C4C0C18E6}"/>
          </ac:spMkLst>
        </pc:spChg>
        <pc:spChg chg="add del">
          <ac:chgData name="Zhikang Tian" userId="c88ad625636abf18" providerId="LiveId" clId="{477688BA-9216-B44C-97C9-53A44208E345}" dt="2023-10-16T03:30:18.525" v="460" actId="26606"/>
          <ac:spMkLst>
            <pc:docMk/>
            <pc:sldMk cId="1784171527" sldId="267"/>
            <ac:spMk id="57" creationId="{02F8C595-E68C-4306-AED8-DC7826A0A506}"/>
          </ac:spMkLst>
        </pc:spChg>
        <pc:spChg chg="add">
          <ac:chgData name="Zhikang Tian" userId="c88ad625636abf18" providerId="LiveId" clId="{477688BA-9216-B44C-97C9-53A44208E345}" dt="2023-10-16T03:30:18.525" v="460" actId="26606"/>
          <ac:spMkLst>
            <pc:docMk/>
            <pc:sldMk cId="1784171527" sldId="267"/>
            <ac:spMk id="59" creationId="{B210AC1D-4063-4C6E-9528-FA9C4C0C18E6}"/>
          </ac:spMkLst>
        </pc:spChg>
        <pc:spChg chg="add">
          <ac:chgData name="Zhikang Tian" userId="c88ad625636abf18" providerId="LiveId" clId="{477688BA-9216-B44C-97C9-53A44208E345}" dt="2023-10-16T03:30:18.525" v="460" actId="26606"/>
          <ac:spMkLst>
            <pc:docMk/>
            <pc:sldMk cId="1784171527" sldId="267"/>
            <ac:spMk id="60" creationId="{02F8C595-E68C-4306-AED8-DC7826A0A506}"/>
          </ac:spMkLst>
        </pc:spChg>
        <pc:spChg chg="add del">
          <ac:chgData name="Zhikang Tian" userId="c88ad625636abf18" providerId="LiveId" clId="{477688BA-9216-B44C-97C9-53A44208E345}" dt="2023-10-16T03:30:15.214" v="459" actId="26606"/>
          <ac:spMkLst>
            <pc:docMk/>
            <pc:sldMk cId="1784171527" sldId="267"/>
            <ac:spMk id="62" creationId="{9F7D5CDA-D291-4307-BF55-1381FED29634}"/>
          </ac:spMkLst>
        </pc:spChg>
        <pc:spChg chg="add del">
          <ac:chgData name="Zhikang Tian" userId="c88ad625636abf18" providerId="LiveId" clId="{477688BA-9216-B44C-97C9-53A44208E345}" dt="2023-10-16T03:30:15.214" v="459" actId="26606"/>
          <ac:spMkLst>
            <pc:docMk/>
            <pc:sldMk cId="1784171527" sldId="267"/>
            <ac:spMk id="64" creationId="{59B296B9-C5A5-4E4F-9B60-C907B5F1466C}"/>
          </ac:spMkLst>
        </pc:spChg>
        <pc:spChg chg="add del">
          <ac:chgData name="Zhikang Tian" userId="c88ad625636abf18" providerId="LiveId" clId="{477688BA-9216-B44C-97C9-53A44208E345}" dt="2023-10-16T03:30:15.214" v="459" actId="26606"/>
          <ac:spMkLst>
            <pc:docMk/>
            <pc:sldMk cId="1784171527" sldId="267"/>
            <ac:spMk id="66" creationId="{D0300FD3-5AF1-6305-15FA-9078072672E2}"/>
          </ac:spMkLst>
        </pc:spChg>
        <pc:grpChg chg="add del">
          <ac:chgData name="Zhikang Tian" userId="c88ad625636abf18" providerId="LiveId" clId="{477688BA-9216-B44C-97C9-53A44208E345}" dt="2023-10-16T02:41:07.062" v="416" actId="26606"/>
          <ac:grpSpMkLst>
            <pc:docMk/>
            <pc:sldMk cId="1784171527" sldId="267"/>
            <ac:grpSpMk id="26" creationId="{5EFBDE31-BB3E-6CFC-23CD-B5976DA38438}"/>
          </ac:grpSpMkLst>
        </pc:grpChg>
        <pc:picChg chg="del">
          <ac:chgData name="Zhikang Tian" userId="c88ad625636abf18" providerId="LiveId" clId="{477688BA-9216-B44C-97C9-53A44208E345}" dt="2023-10-16T02:40:22.554" v="406" actId="478"/>
          <ac:picMkLst>
            <pc:docMk/>
            <pc:sldMk cId="1784171527" sldId="267"/>
            <ac:picMk id="7" creationId="{F640DC5D-7615-B685-9CA5-B35BBC4081CE}"/>
          </ac:picMkLst>
        </pc:picChg>
        <pc:picChg chg="add del">
          <ac:chgData name="Zhikang Tian" userId="c88ad625636abf18" providerId="LiveId" clId="{477688BA-9216-B44C-97C9-53A44208E345}" dt="2023-10-16T02:40:31.738" v="408" actId="26606"/>
          <ac:picMkLst>
            <pc:docMk/>
            <pc:sldMk cId="1784171527" sldId="267"/>
            <ac:picMk id="8" creationId="{3AC4DD4E-B8A7-B139-6B23-5BE9E4EE6DD0}"/>
          </ac:picMkLst>
        </pc:picChg>
        <pc:picChg chg="add del">
          <ac:chgData name="Zhikang Tian" userId="c88ad625636abf18" providerId="LiveId" clId="{477688BA-9216-B44C-97C9-53A44208E345}" dt="2023-10-16T02:40:43.009" v="410" actId="26606"/>
          <ac:picMkLst>
            <pc:docMk/>
            <pc:sldMk cId="1784171527" sldId="267"/>
            <ac:picMk id="16" creationId="{2AEBEBEC-98FE-FC5F-1577-68012D00F0AC}"/>
          </ac:picMkLst>
        </pc:picChg>
        <pc:picChg chg="add del">
          <ac:chgData name="Zhikang Tian" userId="c88ad625636abf18" providerId="LiveId" clId="{477688BA-9216-B44C-97C9-53A44208E345}" dt="2023-10-16T02:40:44.642" v="412" actId="26606"/>
          <ac:picMkLst>
            <pc:docMk/>
            <pc:sldMk cId="1784171527" sldId="267"/>
            <ac:picMk id="19" creationId="{3AC4DD4E-B8A7-B139-6B23-5BE9E4EE6DD0}"/>
          </ac:picMkLst>
        </pc:picChg>
        <pc:picChg chg="add del">
          <ac:chgData name="Zhikang Tian" userId="c88ad625636abf18" providerId="LiveId" clId="{477688BA-9216-B44C-97C9-53A44208E345}" dt="2023-10-16T02:41:00.010" v="414" actId="26606"/>
          <ac:picMkLst>
            <pc:docMk/>
            <pc:sldMk cId="1784171527" sldId="267"/>
            <ac:picMk id="22" creationId="{2AEBEBEC-98FE-FC5F-1577-68012D00F0AC}"/>
          </ac:picMkLst>
        </pc:picChg>
        <pc:picChg chg="add del">
          <ac:chgData name="Zhikang Tian" userId="c88ad625636abf18" providerId="LiveId" clId="{477688BA-9216-B44C-97C9-53A44208E345}" dt="2023-10-16T02:41:07.062" v="416" actId="26606"/>
          <ac:picMkLst>
            <pc:docMk/>
            <pc:sldMk cId="1784171527" sldId="267"/>
            <ac:picMk id="25" creationId="{10470723-357A-C6D3-9EC3-FD1C98822009}"/>
          </ac:picMkLst>
        </pc:picChg>
        <pc:picChg chg="add mod ord">
          <ac:chgData name="Zhikang Tian" userId="c88ad625636abf18" providerId="LiveId" clId="{477688BA-9216-B44C-97C9-53A44208E345}" dt="2023-10-16T03:30:15.214" v="459" actId="26606"/>
          <ac:picMkLst>
            <pc:docMk/>
            <pc:sldMk cId="1784171527" sldId="267"/>
            <ac:picMk id="31" creationId="{2AEBEBEC-98FE-FC5F-1577-68012D00F0AC}"/>
          </ac:picMkLst>
        </pc:picChg>
        <pc:cxnChg chg="add del">
          <ac:chgData name="Zhikang Tian" userId="c88ad625636abf18" providerId="LiveId" clId="{477688BA-9216-B44C-97C9-53A44208E345}" dt="2023-10-16T03:29:15.644" v="448" actId="26606"/>
          <ac:cxnSpMkLst>
            <pc:docMk/>
            <pc:sldMk cId="1784171527" sldId="267"/>
            <ac:cxnSpMk id="45" creationId="{1503BFE4-729B-D9D0-C17B-501E6AF1127A}"/>
          </ac:cxnSpMkLst>
        </pc:cxnChg>
      </pc:sldChg>
      <pc:sldChg chg="addSp delSp modSp add mod modTransition setBg delDesignElem">
        <pc:chgData name="Zhikang Tian" userId="c88ad625636abf18" providerId="LiveId" clId="{477688BA-9216-B44C-97C9-53A44208E345}" dt="2023-10-16T03:53:57.212" v="1154"/>
        <pc:sldMkLst>
          <pc:docMk/>
          <pc:sldMk cId="2762945202" sldId="268"/>
        </pc:sldMkLst>
        <pc:spChg chg="mod ord">
          <ac:chgData name="Zhikang Tian" userId="c88ad625636abf18" providerId="LiveId" clId="{477688BA-9216-B44C-97C9-53A44208E345}" dt="2023-10-16T03:30:33.409" v="463" actId="1076"/>
          <ac:spMkLst>
            <pc:docMk/>
            <pc:sldMk cId="2762945202" sldId="268"/>
            <ac:spMk id="4" creationId="{C909323A-8827-506E-3324-FABE4A684267}"/>
          </ac:spMkLst>
        </pc:spChg>
        <pc:spChg chg="mod">
          <ac:chgData name="Zhikang Tian" userId="c88ad625636abf18" providerId="LiveId" clId="{477688BA-9216-B44C-97C9-53A44208E345}" dt="2023-10-16T03:31:31.995" v="547" actId="1076"/>
          <ac:spMkLst>
            <pc:docMk/>
            <pc:sldMk cId="2762945202" sldId="268"/>
            <ac:spMk id="5" creationId="{EB004A2B-50AD-77EC-7F26-F99CE03B08DF}"/>
          </ac:spMkLst>
        </pc:spChg>
        <pc:spChg chg="mod">
          <ac:chgData name="Zhikang Tian" userId="c88ad625636abf18" providerId="LiveId" clId="{477688BA-9216-B44C-97C9-53A44208E345}" dt="2023-10-16T03:28:50.770" v="444" actId="26606"/>
          <ac:spMkLst>
            <pc:docMk/>
            <pc:sldMk cId="2762945202" sldId="268"/>
            <ac:spMk id="6" creationId="{8497E921-3F97-9DDA-F624-1AD9A4B33B63}"/>
          </ac:spMkLst>
        </pc:spChg>
        <pc:spChg chg="del">
          <ac:chgData name="Zhikang Tian" userId="c88ad625636abf18" providerId="LiveId" clId="{477688BA-9216-B44C-97C9-53A44208E345}" dt="2023-10-16T03:28:19.291" v="426"/>
          <ac:spMkLst>
            <pc:docMk/>
            <pc:sldMk cId="2762945202" sldId="268"/>
            <ac:spMk id="11" creationId="{C0763A76-9F1C-4FC5-82B7-DD475DA461B2}"/>
          </ac:spMkLst>
        </pc:spChg>
        <pc:spChg chg="del">
          <ac:chgData name="Zhikang Tian" userId="c88ad625636abf18" providerId="LiveId" clId="{477688BA-9216-B44C-97C9-53A44208E345}" dt="2023-10-16T03:28:19.291" v="426"/>
          <ac:spMkLst>
            <pc:docMk/>
            <pc:sldMk cId="2762945202" sldId="268"/>
            <ac:spMk id="13" creationId="{E81BF4F6-F2CF-4984-9D14-D6966D92F99F}"/>
          </ac:spMkLst>
        </pc:spChg>
        <pc:spChg chg="add del">
          <ac:chgData name="Zhikang Tian" userId="c88ad625636abf18" providerId="LiveId" clId="{477688BA-9216-B44C-97C9-53A44208E345}" dt="2023-10-16T03:29:55.256" v="452" actId="26606"/>
          <ac:spMkLst>
            <pc:docMk/>
            <pc:sldMk cId="2762945202" sldId="268"/>
            <ac:spMk id="17" creationId="{04812C46-200A-4DEB-A05E-3ED6C68C2387}"/>
          </ac:spMkLst>
        </pc:spChg>
        <pc:spChg chg="add del">
          <ac:chgData name="Zhikang Tian" userId="c88ad625636abf18" providerId="LiveId" clId="{477688BA-9216-B44C-97C9-53A44208E345}" dt="2023-10-16T03:29:55.256" v="452" actId="26606"/>
          <ac:spMkLst>
            <pc:docMk/>
            <pc:sldMk cId="2762945202" sldId="268"/>
            <ac:spMk id="19" creationId="{D1EA859B-E555-4109-94F3-6700E046E008}"/>
          </ac:spMkLst>
        </pc:spChg>
        <pc:spChg chg="add del">
          <ac:chgData name="Zhikang Tian" userId="c88ad625636abf18" providerId="LiveId" clId="{477688BA-9216-B44C-97C9-53A44208E345}" dt="2023-10-16T03:29:57.471" v="454" actId="26606"/>
          <ac:spMkLst>
            <pc:docMk/>
            <pc:sldMk cId="2762945202" sldId="268"/>
            <ac:spMk id="21" creationId="{B210AC1D-4063-4C6E-9528-FA9C4C0C18E6}"/>
          </ac:spMkLst>
        </pc:spChg>
        <pc:spChg chg="add del">
          <ac:chgData name="Zhikang Tian" userId="c88ad625636abf18" providerId="LiveId" clId="{477688BA-9216-B44C-97C9-53A44208E345}" dt="2023-10-16T03:29:57.471" v="454" actId="26606"/>
          <ac:spMkLst>
            <pc:docMk/>
            <pc:sldMk cId="2762945202" sldId="268"/>
            <ac:spMk id="22" creationId="{02F8C595-E68C-4306-AED8-DC7826A0A506}"/>
          </ac:spMkLst>
        </pc:spChg>
        <pc:spChg chg="add del">
          <ac:chgData name="Zhikang Tian" userId="c88ad625636abf18" providerId="LiveId" clId="{477688BA-9216-B44C-97C9-53A44208E345}" dt="2023-10-16T03:30:01.608" v="456" actId="26606"/>
          <ac:spMkLst>
            <pc:docMk/>
            <pc:sldMk cId="2762945202" sldId="268"/>
            <ac:spMk id="24" creationId="{04812C46-200A-4DEB-A05E-3ED6C68C2387}"/>
          </ac:spMkLst>
        </pc:spChg>
        <pc:spChg chg="add del">
          <ac:chgData name="Zhikang Tian" userId="c88ad625636abf18" providerId="LiveId" clId="{477688BA-9216-B44C-97C9-53A44208E345}" dt="2023-10-16T03:30:01.608" v="456" actId="26606"/>
          <ac:spMkLst>
            <pc:docMk/>
            <pc:sldMk cId="2762945202" sldId="268"/>
            <ac:spMk id="25" creationId="{D1EA859B-E555-4109-94F3-6700E046E008}"/>
          </ac:spMkLst>
        </pc:spChg>
        <pc:spChg chg="add">
          <ac:chgData name="Zhikang Tian" userId="c88ad625636abf18" providerId="LiveId" clId="{477688BA-9216-B44C-97C9-53A44208E345}" dt="2023-10-16T03:30:01.617" v="457" actId="26606"/>
          <ac:spMkLst>
            <pc:docMk/>
            <pc:sldMk cId="2762945202" sldId="268"/>
            <ac:spMk id="27" creationId="{9F7D5CDA-D291-4307-BF55-1381FED29634}"/>
          </ac:spMkLst>
        </pc:spChg>
        <pc:spChg chg="add">
          <ac:chgData name="Zhikang Tian" userId="c88ad625636abf18" providerId="LiveId" clId="{477688BA-9216-B44C-97C9-53A44208E345}" dt="2023-10-16T03:30:01.617" v="457" actId="26606"/>
          <ac:spMkLst>
            <pc:docMk/>
            <pc:sldMk cId="2762945202" sldId="268"/>
            <ac:spMk id="28" creationId="{59B296B9-C5A5-4E4F-9B60-C907B5F1466C}"/>
          </ac:spMkLst>
        </pc:spChg>
        <pc:spChg chg="add">
          <ac:chgData name="Zhikang Tian" userId="c88ad625636abf18" providerId="LiveId" clId="{477688BA-9216-B44C-97C9-53A44208E345}" dt="2023-10-16T03:30:01.617" v="457" actId="26606"/>
          <ac:spMkLst>
            <pc:docMk/>
            <pc:sldMk cId="2762945202" sldId="268"/>
            <ac:spMk id="29" creationId="{D0300FD3-5AF1-6305-15FA-9078072672E2}"/>
          </ac:spMkLst>
        </pc:spChg>
        <pc:picChg chg="del">
          <ac:chgData name="Zhikang Tian" userId="c88ad625636abf18" providerId="LiveId" clId="{477688BA-9216-B44C-97C9-53A44208E345}" dt="2023-10-16T03:28:31.152" v="428" actId="478"/>
          <ac:picMkLst>
            <pc:docMk/>
            <pc:sldMk cId="2762945202" sldId="268"/>
            <ac:picMk id="7" creationId="{F640DC5D-7615-B685-9CA5-B35BBC4081CE}"/>
          </ac:picMkLst>
        </pc:picChg>
        <pc:picChg chg="add mod">
          <ac:chgData name="Zhikang Tian" userId="c88ad625636abf18" providerId="LiveId" clId="{477688BA-9216-B44C-97C9-53A44208E345}" dt="2023-10-16T03:30:01.617" v="457" actId="26606"/>
          <ac:picMkLst>
            <pc:docMk/>
            <pc:sldMk cId="2762945202" sldId="268"/>
            <ac:picMk id="8" creationId="{2E532234-206A-F1CC-FADA-D27CC9BD9D53}"/>
          </ac:picMkLst>
        </pc:picChg>
        <pc:cxnChg chg="add del">
          <ac:chgData name="Zhikang Tian" userId="c88ad625636abf18" providerId="LiveId" clId="{477688BA-9216-B44C-97C9-53A44208E345}" dt="2023-10-16T03:30:01.617" v="457" actId="26606"/>
          <ac:cxnSpMkLst>
            <pc:docMk/>
            <pc:sldMk cId="2762945202" sldId="268"/>
            <ac:cxnSpMk id="12" creationId="{1503BFE4-729B-D9D0-C17B-501E6AF1127A}"/>
          </ac:cxnSpMkLst>
        </pc:cxnChg>
      </pc:sldChg>
      <pc:sldChg chg="addSp delSp modSp add mod modTransition setBg delDesignElem">
        <pc:chgData name="Zhikang Tian" userId="c88ad625636abf18" providerId="LiveId" clId="{477688BA-9216-B44C-97C9-53A44208E345}" dt="2023-10-16T03:54:20.845" v="1158"/>
        <pc:sldMkLst>
          <pc:docMk/>
          <pc:sldMk cId="3673583529" sldId="269"/>
        </pc:sldMkLst>
        <pc:spChg chg="mod">
          <ac:chgData name="Zhikang Tian" userId="c88ad625636abf18" providerId="LiveId" clId="{477688BA-9216-B44C-97C9-53A44208E345}" dt="2023-10-16T03:33:31.888" v="573" actId="20577"/>
          <ac:spMkLst>
            <pc:docMk/>
            <pc:sldMk cId="3673583529" sldId="269"/>
            <ac:spMk id="4" creationId="{C8645CE3-03A5-088E-4A60-7CE03A0CF796}"/>
          </ac:spMkLst>
        </pc:spChg>
        <pc:spChg chg="add del">
          <ac:chgData name="Zhikang Tian" userId="c88ad625636abf18" providerId="LiveId" clId="{477688BA-9216-B44C-97C9-53A44208E345}" dt="2023-10-16T03:33:35.739" v="574" actId="26606"/>
          <ac:spMkLst>
            <pc:docMk/>
            <pc:sldMk cId="3673583529" sldId="269"/>
            <ac:spMk id="9" creationId="{A8DB9CD9-59B1-4D73-BC4C-98796A48EF9B}"/>
          </ac:spMkLst>
        </pc:spChg>
        <pc:spChg chg="add del">
          <ac:chgData name="Zhikang Tian" userId="c88ad625636abf18" providerId="LiveId" clId="{477688BA-9216-B44C-97C9-53A44208E345}" dt="2023-10-16T03:33:35.739" v="574" actId="26606"/>
          <ac:spMkLst>
            <pc:docMk/>
            <pc:sldMk cId="3673583529" sldId="269"/>
            <ac:spMk id="11" creationId="{8874A6A9-41FF-4E33-AFA8-F9F81436A59E}"/>
          </ac:spMkLst>
        </pc:spChg>
        <pc:spChg chg="add">
          <ac:chgData name="Zhikang Tian" userId="c88ad625636abf18" providerId="LiveId" clId="{477688BA-9216-B44C-97C9-53A44208E345}" dt="2023-10-16T03:33:35.739" v="574" actId="26606"/>
          <ac:spMkLst>
            <pc:docMk/>
            <pc:sldMk cId="3673583529" sldId="269"/>
            <ac:spMk id="25" creationId="{A8DB9CD9-59B1-4D73-BC4C-98796A48EF9B}"/>
          </ac:spMkLst>
        </pc:spChg>
        <pc:spChg chg="add">
          <ac:chgData name="Zhikang Tian" userId="c88ad625636abf18" providerId="LiveId" clId="{477688BA-9216-B44C-97C9-53A44208E345}" dt="2023-10-16T03:33:35.739" v="574" actId="26606"/>
          <ac:spMkLst>
            <pc:docMk/>
            <pc:sldMk cId="3673583529" sldId="269"/>
            <ac:spMk id="27" creationId="{8874A6A9-41FF-4E33-AFA8-F9F81436A59E}"/>
          </ac:spMkLst>
        </pc:spChg>
        <pc:spChg chg="del">
          <ac:chgData name="Zhikang Tian" userId="c88ad625636abf18" providerId="LiveId" clId="{477688BA-9216-B44C-97C9-53A44208E345}" dt="2023-10-16T03:33:22.242" v="558"/>
          <ac:spMkLst>
            <pc:docMk/>
            <pc:sldMk cId="3673583529" sldId="269"/>
            <ac:spMk id="29" creationId="{A8DB9CD9-59B1-4D73-BC4C-98796A48EF9B}"/>
          </ac:spMkLst>
        </pc:spChg>
        <pc:spChg chg="del">
          <ac:chgData name="Zhikang Tian" userId="c88ad625636abf18" providerId="LiveId" clId="{477688BA-9216-B44C-97C9-53A44208E345}" dt="2023-10-16T03:33:22.242" v="558"/>
          <ac:spMkLst>
            <pc:docMk/>
            <pc:sldMk cId="3673583529" sldId="269"/>
            <ac:spMk id="31" creationId="{8874A6A9-41FF-4E33-AFA8-F9F81436A59E}"/>
          </ac:spMkLst>
        </pc:spChg>
        <pc:grpChg chg="add del">
          <ac:chgData name="Zhikang Tian" userId="c88ad625636abf18" providerId="LiveId" clId="{477688BA-9216-B44C-97C9-53A44208E345}" dt="2023-10-16T03:33:35.739" v="574" actId="26606"/>
          <ac:grpSpMkLst>
            <pc:docMk/>
            <pc:sldMk cId="3673583529" sldId="269"/>
            <ac:grpSpMk id="13" creationId="{721D730E-1F97-4071-B143-B05E6D2599BC}"/>
          </ac:grpSpMkLst>
        </pc:grpChg>
        <pc:grpChg chg="add">
          <ac:chgData name="Zhikang Tian" userId="c88ad625636abf18" providerId="LiveId" clId="{477688BA-9216-B44C-97C9-53A44208E345}" dt="2023-10-16T03:33:35.739" v="574" actId="26606"/>
          <ac:grpSpMkLst>
            <pc:docMk/>
            <pc:sldMk cId="3673583529" sldId="269"/>
            <ac:grpSpMk id="22" creationId="{721D730E-1F97-4071-B143-B05E6D2599BC}"/>
          </ac:grpSpMkLst>
        </pc:grpChg>
        <pc:grpChg chg="del">
          <ac:chgData name="Zhikang Tian" userId="c88ad625636abf18" providerId="LiveId" clId="{477688BA-9216-B44C-97C9-53A44208E345}" dt="2023-10-16T03:33:22.242" v="558"/>
          <ac:grpSpMkLst>
            <pc:docMk/>
            <pc:sldMk cId="3673583529" sldId="269"/>
            <ac:grpSpMk id="33" creationId="{721D730E-1F97-4071-B143-B05E6D2599BC}"/>
          </ac:grpSpMkLst>
        </pc:grpChg>
      </pc:sldChg>
      <pc:sldChg chg="addSp modSp new mod modTransition setBg">
        <pc:chgData name="Zhikang Tian" userId="c88ad625636abf18" providerId="LiveId" clId="{477688BA-9216-B44C-97C9-53A44208E345}" dt="2023-10-16T03:54:08.206" v="1157"/>
        <pc:sldMkLst>
          <pc:docMk/>
          <pc:sldMk cId="2571417010" sldId="270"/>
        </pc:sldMkLst>
        <pc:spChg chg="mod">
          <ac:chgData name="Zhikang Tian" userId="c88ad625636abf18" providerId="LiveId" clId="{477688BA-9216-B44C-97C9-53A44208E345}" dt="2023-10-16T03:39:59.936" v="898" actId="20577"/>
          <ac:spMkLst>
            <pc:docMk/>
            <pc:sldMk cId="2571417010" sldId="270"/>
            <ac:spMk id="2" creationId="{AEA6673D-4E16-833D-F92F-E6DFF59EC456}"/>
          </ac:spMkLst>
        </pc:spChg>
        <pc:spChg chg="mod">
          <ac:chgData name="Zhikang Tian" userId="c88ad625636abf18" providerId="LiveId" clId="{477688BA-9216-B44C-97C9-53A44208E345}" dt="2023-10-16T03:36:31.064" v="649" actId="20577"/>
          <ac:spMkLst>
            <pc:docMk/>
            <pc:sldMk cId="2571417010" sldId="270"/>
            <ac:spMk id="3" creationId="{7A88A3B4-C28C-AFFE-26C8-3654D364374C}"/>
          </ac:spMkLst>
        </pc:spChg>
        <pc:spChg chg="add">
          <ac:chgData name="Zhikang Tian" userId="c88ad625636abf18" providerId="LiveId" clId="{477688BA-9216-B44C-97C9-53A44208E345}" dt="2023-10-16T03:34:57.390" v="598" actId="26606"/>
          <ac:spMkLst>
            <pc:docMk/>
            <pc:sldMk cId="2571417010" sldId="270"/>
            <ac:spMk id="8" creationId="{FA3C7DEA-BCC2-4295-8850-147993296189}"/>
          </ac:spMkLst>
        </pc:spChg>
        <pc:spChg chg="add">
          <ac:chgData name="Zhikang Tian" userId="c88ad625636abf18" providerId="LiveId" clId="{477688BA-9216-B44C-97C9-53A44208E345}" dt="2023-10-16T03:34:57.390" v="598" actId="26606"/>
          <ac:spMkLst>
            <pc:docMk/>
            <pc:sldMk cId="2571417010" sldId="270"/>
            <ac:spMk id="10" creationId="{C289949D-B9F6-468A-86FE-2694DC5AE773}"/>
          </ac:spMkLst>
        </pc:spChg>
        <pc:grpChg chg="add">
          <ac:chgData name="Zhikang Tian" userId="c88ad625636abf18" providerId="LiveId" clId="{477688BA-9216-B44C-97C9-53A44208E345}" dt="2023-10-16T03:34:57.390" v="598" actId="26606"/>
          <ac:grpSpMkLst>
            <pc:docMk/>
            <pc:sldMk cId="2571417010" sldId="270"/>
            <ac:grpSpMk id="12" creationId="{E4DF0958-0C87-4C28-9554-2FADC788C2B1}"/>
          </ac:grpSpMkLst>
        </pc:grpChg>
      </pc:sldChg>
      <pc:sldChg chg="delSp add del setBg delDesignElem">
        <pc:chgData name="Zhikang Tian" userId="c88ad625636abf18" providerId="LiveId" clId="{477688BA-9216-B44C-97C9-53A44208E345}" dt="2023-10-16T03:41:19.680" v="901" actId="2696"/>
        <pc:sldMkLst>
          <pc:docMk/>
          <pc:sldMk cId="3040183118" sldId="271"/>
        </pc:sldMkLst>
        <pc:spChg chg="del">
          <ac:chgData name="Zhikang Tian" userId="c88ad625636abf18" providerId="LiveId" clId="{477688BA-9216-B44C-97C9-53A44208E345}" dt="2023-10-16T03:41:17.603" v="900"/>
          <ac:spMkLst>
            <pc:docMk/>
            <pc:sldMk cId="3040183118" sldId="271"/>
            <ac:spMk id="19" creationId="{56E9B3E6-E277-4D68-BA48-9CB43FFBD6E2}"/>
          </ac:spMkLst>
        </pc:spChg>
        <pc:spChg chg="del">
          <ac:chgData name="Zhikang Tian" userId="c88ad625636abf18" providerId="LiveId" clId="{477688BA-9216-B44C-97C9-53A44208E345}" dt="2023-10-16T03:41:17.603" v="900"/>
          <ac:spMkLst>
            <pc:docMk/>
            <pc:sldMk cId="3040183118" sldId="271"/>
            <ac:spMk id="26" creationId="{D5B0017B-2ECA-49AF-B397-DC140825DF8D}"/>
          </ac:spMkLst>
        </pc:spChg>
        <pc:grpChg chg="del">
          <ac:chgData name="Zhikang Tian" userId="c88ad625636abf18" providerId="LiveId" clId="{477688BA-9216-B44C-97C9-53A44208E345}" dt="2023-10-16T03:41:17.603" v="900"/>
          <ac:grpSpMkLst>
            <pc:docMk/>
            <pc:sldMk cId="3040183118" sldId="271"/>
            <ac:grpSpMk id="21" creationId="{AE1C45F0-260A-458C-96ED-C1F6D2151219}"/>
          </ac:grpSpMkLst>
        </pc:grpChg>
        <pc:cxnChg chg="del">
          <ac:chgData name="Zhikang Tian" userId="c88ad625636abf18" providerId="LiveId" clId="{477688BA-9216-B44C-97C9-53A44208E345}" dt="2023-10-16T03:41:17.603" v="900"/>
          <ac:cxnSpMkLst>
            <pc:docMk/>
            <pc:sldMk cId="3040183118" sldId="271"/>
            <ac:cxnSpMk id="28" creationId="{6CF1BAF6-AD41-4082-B212-8A1F9A2E8779}"/>
          </ac:cxnSpMkLst>
        </pc:cxnChg>
      </pc:sldChg>
      <pc:sldChg chg="addSp delSp modSp new mod modTransition setBg">
        <pc:chgData name="Zhikang Tian" userId="c88ad625636abf18" providerId="LiveId" clId="{477688BA-9216-B44C-97C9-53A44208E345}" dt="2023-10-16T03:54:45.946" v="1161"/>
        <pc:sldMkLst>
          <pc:docMk/>
          <pc:sldMk cId="3549322405" sldId="271"/>
        </pc:sldMkLst>
        <pc:spChg chg="mod">
          <ac:chgData name="Zhikang Tian" userId="c88ad625636abf18" providerId="LiveId" clId="{477688BA-9216-B44C-97C9-53A44208E345}" dt="2023-10-16T03:48:26.222" v="1049" actId="403"/>
          <ac:spMkLst>
            <pc:docMk/>
            <pc:sldMk cId="3549322405" sldId="271"/>
            <ac:spMk id="2" creationId="{6D511CE7-47F3-A31D-14BC-6F7C50F98CF0}"/>
          </ac:spMkLst>
        </pc:spChg>
        <pc:spChg chg="add del mod">
          <ac:chgData name="Zhikang Tian" userId="c88ad625636abf18" providerId="LiveId" clId="{477688BA-9216-B44C-97C9-53A44208E345}" dt="2023-10-16T03:46:45.803" v="1024" actId="26606"/>
          <ac:spMkLst>
            <pc:docMk/>
            <pc:sldMk cId="3549322405" sldId="271"/>
            <ac:spMk id="3" creationId="{52E2F93F-17D5-58CB-833E-4F8B97D016B0}"/>
          </ac:spMkLst>
        </pc:spChg>
        <pc:spChg chg="add del">
          <ac:chgData name="Zhikang Tian" userId="c88ad625636abf18" providerId="LiveId" clId="{477688BA-9216-B44C-97C9-53A44208E345}" dt="2023-10-16T03:46:40.783" v="1023" actId="26606"/>
          <ac:spMkLst>
            <pc:docMk/>
            <pc:sldMk cId="3549322405" sldId="271"/>
            <ac:spMk id="8" creationId="{52E2F93F-17D5-58CB-833E-4F8B97D016B0}"/>
          </ac:spMkLst>
        </pc:spChg>
        <pc:spChg chg="add del mod">
          <ac:chgData name="Zhikang Tian" userId="c88ad625636abf18" providerId="LiveId" clId="{477688BA-9216-B44C-97C9-53A44208E345}" dt="2023-10-16T03:49:12.893" v="1060"/>
          <ac:spMkLst>
            <pc:docMk/>
            <pc:sldMk cId="3549322405" sldId="271"/>
            <ac:spMk id="11" creationId="{4EB8E66E-A7B0-E7F8-0741-2CF5BAFA21E9}"/>
          </ac:spMkLst>
        </pc:spChg>
        <pc:graphicFrameChg chg="add del">
          <ac:chgData name="Zhikang Tian" userId="c88ad625636abf18" providerId="LiveId" clId="{477688BA-9216-B44C-97C9-53A44208E345}" dt="2023-10-16T03:46:09.933" v="1009" actId="26606"/>
          <ac:graphicFrameMkLst>
            <pc:docMk/>
            <pc:sldMk cId="3549322405" sldId="271"/>
            <ac:graphicFrameMk id="5" creationId="{9C36BE61-DFD7-3D86-00EF-93696AF8A4F5}"/>
          </ac:graphicFrameMkLst>
        </pc:graphicFrameChg>
        <pc:graphicFrameChg chg="add mod modGraphic">
          <ac:chgData name="Zhikang Tian" userId="c88ad625636abf18" providerId="LiveId" clId="{477688BA-9216-B44C-97C9-53A44208E345}" dt="2023-10-16T03:51:11.623" v="1097"/>
          <ac:graphicFrameMkLst>
            <pc:docMk/>
            <pc:sldMk cId="3549322405" sldId="271"/>
            <ac:graphicFrameMk id="6" creationId="{872F8070-A0EA-962E-74D8-132B1E4B66D5}"/>
          </ac:graphicFrameMkLst>
        </pc:graphicFrameChg>
        <pc:picChg chg="add del mod">
          <ac:chgData name="Zhikang Tian" userId="c88ad625636abf18" providerId="LiveId" clId="{477688BA-9216-B44C-97C9-53A44208E345}" dt="2023-10-16T03:46:39.910" v="1022" actId="571"/>
          <ac:picMkLst>
            <pc:docMk/>
            <pc:sldMk cId="3549322405" sldId="271"/>
            <ac:picMk id="4" creationId="{6E6C3A4B-1F83-C42A-61ED-0831EFFDE2AE}"/>
          </ac:picMkLst>
        </pc:picChg>
        <pc:picChg chg="add del">
          <ac:chgData name="Zhikang Tian" userId="c88ad625636abf18" providerId="LiveId" clId="{477688BA-9216-B44C-97C9-53A44208E345}" dt="2023-10-16T03:46:40.783" v="1023" actId="26606"/>
          <ac:picMkLst>
            <pc:docMk/>
            <pc:sldMk cId="3549322405" sldId="271"/>
            <ac:picMk id="7" creationId="{E83A2744-4FF9-BF4A-FAC5-BA7F7C03E1E2}"/>
          </ac:picMkLst>
        </pc:picChg>
        <pc:picChg chg="add del mod modCrop">
          <ac:chgData name="Zhikang Tian" userId="c88ad625636abf18" providerId="LiveId" clId="{477688BA-9216-B44C-97C9-53A44208E345}" dt="2023-10-16T03:48:05.865" v="1041" actId="478"/>
          <ac:picMkLst>
            <pc:docMk/>
            <pc:sldMk cId="3549322405" sldId="271"/>
            <ac:picMk id="10" creationId="{EF678502-48C4-E9EA-6069-95D03D3184F5}"/>
          </ac:picMkLst>
        </pc:picChg>
        <pc:picChg chg="add mod">
          <ac:chgData name="Zhikang Tian" userId="c88ad625636abf18" providerId="LiveId" clId="{477688BA-9216-B44C-97C9-53A44208E345}" dt="2023-10-16T03:50:48.409" v="1091" actId="14100"/>
          <ac:picMkLst>
            <pc:docMk/>
            <pc:sldMk cId="3549322405" sldId="271"/>
            <ac:picMk id="12" creationId="{B2EAB6A4-015F-BE0C-788A-2F8011469BDA}"/>
          </ac:picMkLst>
        </pc:picChg>
        <pc:cxnChg chg="add del">
          <ac:chgData name="Zhikang Tian" userId="c88ad625636abf18" providerId="LiveId" clId="{477688BA-9216-B44C-97C9-53A44208E345}" dt="2023-10-16T03:46:40.783" v="1023" actId="26606"/>
          <ac:cxnSpMkLst>
            <pc:docMk/>
            <pc:sldMk cId="3549322405" sldId="271"/>
            <ac:cxnSpMk id="9" creationId="{249EDD1B-F94D-B4E6-ACAA-566B9A26FDE3}"/>
          </ac:cxnSpMkLst>
        </pc:cxnChg>
      </pc:sldChg>
      <pc:sldChg chg="addSp delSp modSp new mod modTransition setBg">
        <pc:chgData name="Zhikang Tian" userId="c88ad625636abf18" providerId="LiveId" clId="{477688BA-9216-B44C-97C9-53A44208E345}" dt="2023-10-16T03:54:51.496" v="1162"/>
        <pc:sldMkLst>
          <pc:docMk/>
          <pc:sldMk cId="1891965503" sldId="272"/>
        </pc:sldMkLst>
        <pc:spChg chg="mod">
          <ac:chgData name="Zhikang Tian" userId="c88ad625636abf18" providerId="LiveId" clId="{477688BA-9216-B44C-97C9-53A44208E345}" dt="2023-10-16T03:46:21.640" v="1015" actId="1076"/>
          <ac:spMkLst>
            <pc:docMk/>
            <pc:sldMk cId="1891965503" sldId="272"/>
            <ac:spMk id="2" creationId="{26E1B97F-A718-ED1E-CF98-BE3C93E93B66}"/>
          </ac:spMkLst>
        </pc:spChg>
        <pc:spChg chg="mod">
          <ac:chgData name="Zhikang Tian" userId="c88ad625636abf18" providerId="LiveId" clId="{477688BA-9216-B44C-97C9-53A44208E345}" dt="2023-10-16T03:45:33.978" v="1002" actId="403"/>
          <ac:spMkLst>
            <pc:docMk/>
            <pc:sldMk cId="1891965503" sldId="272"/>
            <ac:spMk id="3" creationId="{4CC97988-D41B-D61D-F6E7-8838D6C86D70}"/>
          </ac:spMkLst>
        </pc:spChg>
        <pc:spChg chg="add">
          <ac:chgData name="Zhikang Tian" userId="c88ad625636abf18" providerId="LiveId" clId="{477688BA-9216-B44C-97C9-53A44208E345}" dt="2023-10-16T03:44:13.060" v="992" actId="26606"/>
          <ac:spMkLst>
            <pc:docMk/>
            <pc:sldMk cId="1891965503" sldId="272"/>
            <ac:spMk id="9" creationId="{9F7D5CDA-D291-4307-BF55-1381FED29634}"/>
          </ac:spMkLst>
        </pc:spChg>
        <pc:spChg chg="add">
          <ac:chgData name="Zhikang Tian" userId="c88ad625636abf18" providerId="LiveId" clId="{477688BA-9216-B44C-97C9-53A44208E345}" dt="2023-10-16T03:44:13.060" v="992" actId="26606"/>
          <ac:spMkLst>
            <pc:docMk/>
            <pc:sldMk cId="1891965503" sldId="272"/>
            <ac:spMk id="11" creationId="{59B296B9-C5A5-4E4F-9B60-C907B5F1466C}"/>
          </ac:spMkLst>
        </pc:spChg>
        <pc:spChg chg="add">
          <ac:chgData name="Zhikang Tian" userId="c88ad625636abf18" providerId="LiveId" clId="{477688BA-9216-B44C-97C9-53A44208E345}" dt="2023-10-16T03:44:13.060" v="992" actId="26606"/>
          <ac:spMkLst>
            <pc:docMk/>
            <pc:sldMk cId="1891965503" sldId="272"/>
            <ac:spMk id="13" creationId="{D0300FD3-5AF1-6305-15FA-9078072672E2}"/>
          </ac:spMkLst>
        </pc:spChg>
        <pc:picChg chg="add mod modCrop">
          <ac:chgData name="Zhikang Tian" userId="c88ad625636abf18" providerId="LiveId" clId="{477688BA-9216-B44C-97C9-53A44208E345}" dt="2023-10-16T03:45:07.455" v="997" actId="18131"/>
          <ac:picMkLst>
            <pc:docMk/>
            <pc:sldMk cId="1891965503" sldId="272"/>
            <ac:picMk id="5" creationId="{22B667FD-7B8C-33F3-A25A-C5AAA497340F}"/>
          </ac:picMkLst>
        </pc:picChg>
        <pc:picChg chg="add del mod">
          <ac:chgData name="Zhikang Tian" userId="c88ad625636abf18" providerId="LiveId" clId="{477688BA-9216-B44C-97C9-53A44208E345}" dt="2023-10-16T03:44:44.854" v="995" actId="478"/>
          <ac:picMkLst>
            <pc:docMk/>
            <pc:sldMk cId="1891965503" sldId="272"/>
            <ac:picMk id="6" creationId="{91137C36-F7A5-3A14-E3A7-D884B6F89442}"/>
          </ac:picMkLst>
        </pc:picChg>
      </pc:sldChg>
      <pc:sldChg chg="addSp modSp new mod modTransition setBg">
        <pc:chgData name="Zhikang Tian" userId="c88ad625636abf18" providerId="LiveId" clId="{477688BA-9216-B44C-97C9-53A44208E345}" dt="2023-10-16T03:54:54.496" v="1163"/>
        <pc:sldMkLst>
          <pc:docMk/>
          <pc:sldMk cId="1118123890" sldId="273"/>
        </pc:sldMkLst>
        <pc:spChg chg="mod">
          <ac:chgData name="Zhikang Tian" userId="c88ad625636abf18" providerId="LiveId" clId="{477688BA-9216-B44C-97C9-53A44208E345}" dt="2023-10-16T03:45:44.054" v="1006" actId="1076"/>
          <ac:spMkLst>
            <pc:docMk/>
            <pc:sldMk cId="1118123890" sldId="273"/>
            <ac:spMk id="2" creationId="{D11592E5-DE5B-0A6B-E0F9-2FFC9FC96C12}"/>
          </ac:spMkLst>
        </pc:spChg>
        <pc:spChg chg="mod">
          <ac:chgData name="Zhikang Tian" userId="c88ad625636abf18" providerId="LiveId" clId="{477688BA-9216-B44C-97C9-53A44208E345}" dt="2023-10-16T03:45:41.230" v="1005" actId="403"/>
          <ac:spMkLst>
            <pc:docMk/>
            <pc:sldMk cId="1118123890" sldId="273"/>
            <ac:spMk id="3" creationId="{7BD9492F-439E-BC33-19AB-43BEBABC9BE5}"/>
          </ac:spMkLst>
        </pc:spChg>
        <pc:spChg chg="add">
          <ac:chgData name="Zhikang Tian" userId="c88ad625636abf18" providerId="LiveId" clId="{477688BA-9216-B44C-97C9-53A44208E345}" dt="2023-10-16T03:44:25.359" v="993" actId="26606"/>
          <ac:spMkLst>
            <pc:docMk/>
            <pc:sldMk cId="1118123890" sldId="273"/>
            <ac:spMk id="9" creationId="{9F7D5CDA-D291-4307-BF55-1381FED29634}"/>
          </ac:spMkLst>
        </pc:spChg>
        <pc:spChg chg="add">
          <ac:chgData name="Zhikang Tian" userId="c88ad625636abf18" providerId="LiveId" clId="{477688BA-9216-B44C-97C9-53A44208E345}" dt="2023-10-16T03:44:25.359" v="993" actId="26606"/>
          <ac:spMkLst>
            <pc:docMk/>
            <pc:sldMk cId="1118123890" sldId="273"/>
            <ac:spMk id="11" creationId="{59B296B9-C5A5-4E4F-9B60-C907B5F1466C}"/>
          </ac:spMkLst>
        </pc:spChg>
        <pc:spChg chg="add">
          <ac:chgData name="Zhikang Tian" userId="c88ad625636abf18" providerId="LiveId" clId="{477688BA-9216-B44C-97C9-53A44208E345}" dt="2023-10-16T03:44:25.359" v="993" actId="26606"/>
          <ac:spMkLst>
            <pc:docMk/>
            <pc:sldMk cId="1118123890" sldId="273"/>
            <ac:spMk id="13" creationId="{D0300FD3-5AF1-6305-15FA-9078072672E2}"/>
          </ac:spMkLst>
        </pc:spChg>
        <pc:picChg chg="add mod">
          <ac:chgData name="Zhikang Tian" userId="c88ad625636abf18" providerId="LiveId" clId="{477688BA-9216-B44C-97C9-53A44208E345}" dt="2023-10-16T03:45:26.089" v="1001" actId="1076"/>
          <ac:picMkLst>
            <pc:docMk/>
            <pc:sldMk cId="1118123890" sldId="273"/>
            <ac:picMk id="5" creationId="{9057F2B3-DDDC-30D1-0136-23320EC8E755}"/>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1AD6B7-406F-4064-A9B9-26C24622BCD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59BB98D-1FE0-4B25-9AA4-B4F0B49D8ECE}">
      <dgm:prSet/>
      <dgm:spPr/>
      <dgm:t>
        <a:bodyPr/>
        <a:lstStyle/>
        <a:p>
          <a:pPr>
            <a:lnSpc>
              <a:spcPct val="100000"/>
            </a:lnSpc>
          </a:pPr>
          <a:r>
            <a:rPr lang="en-CA" b="0" i="0" dirty="0"/>
            <a:t>Create your profile with your personal data like location, preferences</a:t>
          </a:r>
          <a:r>
            <a:rPr lang="en-US" altLang="zh-CN" b="0" i="0" baseline="30000" dirty="0"/>
            <a:t>1</a:t>
          </a:r>
          <a:r>
            <a:rPr lang="en-CA" b="0" i="0" dirty="0"/>
            <a:t>.</a:t>
          </a:r>
          <a:endParaRPr lang="en-US" dirty="0"/>
        </a:p>
      </dgm:t>
    </dgm:pt>
    <dgm:pt modelId="{20BC9C7E-9F1F-42B8-8B66-23F1E5B7FB78}" type="parTrans" cxnId="{2756D9FD-FBC4-4364-9EDC-B273966B6728}">
      <dgm:prSet/>
      <dgm:spPr/>
      <dgm:t>
        <a:bodyPr/>
        <a:lstStyle/>
        <a:p>
          <a:endParaRPr lang="en-US"/>
        </a:p>
      </dgm:t>
    </dgm:pt>
    <dgm:pt modelId="{A81973A0-23D5-47C2-A52C-DBC6EEE8A927}" type="sibTrans" cxnId="{2756D9FD-FBC4-4364-9EDC-B273966B6728}">
      <dgm:prSet/>
      <dgm:spPr/>
      <dgm:t>
        <a:bodyPr/>
        <a:lstStyle/>
        <a:p>
          <a:endParaRPr lang="en-US"/>
        </a:p>
      </dgm:t>
    </dgm:pt>
    <dgm:pt modelId="{35E2E88A-AD40-4886-AD5B-F30B5F6EAB8F}">
      <dgm:prSet/>
      <dgm:spPr/>
      <dgm:t>
        <a:bodyPr/>
        <a:lstStyle/>
        <a:p>
          <a:pPr>
            <a:lnSpc>
              <a:spcPct val="100000"/>
            </a:lnSpc>
          </a:pPr>
          <a:r>
            <a:rPr lang="en-CA" b="0" i="0" dirty="0"/>
            <a:t>Suggest users if an umbrella, winter coat is needed based on real-time weather conditions and user preferences</a:t>
          </a:r>
          <a:r>
            <a:rPr lang="en-US" altLang="zh-CN" b="0" i="0" baseline="30000" dirty="0"/>
            <a:t>2</a:t>
          </a:r>
          <a:r>
            <a:rPr lang="en-CA" b="0" i="0" dirty="0"/>
            <a:t>.</a:t>
          </a:r>
          <a:endParaRPr lang="en-US" dirty="0"/>
        </a:p>
      </dgm:t>
    </dgm:pt>
    <dgm:pt modelId="{5C561460-3211-4F0D-BD02-0B68DB1556EC}" type="parTrans" cxnId="{AD6DBD50-5971-4B69-BF5C-394D30691900}">
      <dgm:prSet/>
      <dgm:spPr/>
      <dgm:t>
        <a:bodyPr/>
        <a:lstStyle/>
        <a:p>
          <a:endParaRPr lang="en-US"/>
        </a:p>
      </dgm:t>
    </dgm:pt>
    <dgm:pt modelId="{8A07A025-C709-4149-8B8C-696536168049}" type="sibTrans" cxnId="{AD6DBD50-5971-4B69-BF5C-394D30691900}">
      <dgm:prSet/>
      <dgm:spPr/>
      <dgm:t>
        <a:bodyPr/>
        <a:lstStyle/>
        <a:p>
          <a:endParaRPr lang="en-US"/>
        </a:p>
      </dgm:t>
    </dgm:pt>
    <dgm:pt modelId="{FD48AB88-4B2F-4BA2-BDB9-C1C2FEAED1E1}">
      <dgm:prSet/>
      <dgm:spPr/>
      <dgm:t>
        <a:bodyPr/>
        <a:lstStyle/>
        <a:p>
          <a:pPr>
            <a:lnSpc>
              <a:spcPct val="100000"/>
            </a:lnSpc>
          </a:pPr>
          <a:r>
            <a:rPr lang="en-CA" b="0" i="0" dirty="0"/>
            <a:t>(Not Decided Yet) Suggest user what is suitable to do for today based on "Tarot/Traditional Chinese Calendar".</a:t>
          </a:r>
          <a:endParaRPr lang="en-US" dirty="0"/>
        </a:p>
      </dgm:t>
    </dgm:pt>
    <dgm:pt modelId="{04F9A871-3F83-4AE0-9D42-09BE5B69DF3C}" type="parTrans" cxnId="{859508BF-82BE-41B9-8ED8-0A3AD3A2FE5E}">
      <dgm:prSet/>
      <dgm:spPr/>
      <dgm:t>
        <a:bodyPr/>
        <a:lstStyle/>
        <a:p>
          <a:endParaRPr lang="en-US"/>
        </a:p>
      </dgm:t>
    </dgm:pt>
    <dgm:pt modelId="{71D1335D-23B7-4429-A7C1-ED860618EC4C}" type="sibTrans" cxnId="{859508BF-82BE-41B9-8ED8-0A3AD3A2FE5E}">
      <dgm:prSet/>
      <dgm:spPr/>
      <dgm:t>
        <a:bodyPr/>
        <a:lstStyle/>
        <a:p>
          <a:endParaRPr lang="en-US"/>
        </a:p>
      </dgm:t>
    </dgm:pt>
    <dgm:pt modelId="{4CC6D34B-DE58-427B-BDAF-1B833F29CDDE}">
      <dgm:prSet/>
      <dgm:spPr/>
      <dgm:t>
        <a:bodyPr/>
        <a:lstStyle/>
        <a:p>
          <a:pPr>
            <a:lnSpc>
              <a:spcPct val="100000"/>
            </a:lnSpc>
          </a:pPr>
          <a:r>
            <a:rPr lang="en-CA" b="0" i="0" dirty="0"/>
            <a:t>(Not Decided Yet) Notification of special weather / natural events.</a:t>
          </a:r>
          <a:r>
            <a:rPr lang="en-US" altLang="zh-CN" b="0" i="0" baseline="30000" dirty="0"/>
            <a:t>3</a:t>
          </a:r>
          <a:endParaRPr lang="en-US" dirty="0"/>
        </a:p>
      </dgm:t>
    </dgm:pt>
    <dgm:pt modelId="{0F79229D-1B89-45DA-AB20-A0A86B7A1ACE}" type="parTrans" cxnId="{3AB70EE2-A1A3-4348-BF1C-22DBEFC15F75}">
      <dgm:prSet/>
      <dgm:spPr/>
      <dgm:t>
        <a:bodyPr/>
        <a:lstStyle/>
        <a:p>
          <a:endParaRPr lang="en-US"/>
        </a:p>
      </dgm:t>
    </dgm:pt>
    <dgm:pt modelId="{1A66749B-5DFF-46D1-BA00-07EA54546F2F}" type="sibTrans" cxnId="{3AB70EE2-A1A3-4348-BF1C-22DBEFC15F75}">
      <dgm:prSet/>
      <dgm:spPr/>
      <dgm:t>
        <a:bodyPr/>
        <a:lstStyle/>
        <a:p>
          <a:endParaRPr lang="en-US"/>
        </a:p>
      </dgm:t>
    </dgm:pt>
    <dgm:pt modelId="{6A39B685-4CFB-4D49-B06E-BFDBC18BC46A}">
      <dgm:prSet/>
      <dgm:spPr/>
      <dgm:t>
        <a:bodyPr/>
        <a:lstStyle/>
        <a:p>
          <a:pPr>
            <a:lnSpc>
              <a:spcPct val="100000"/>
            </a:lnSpc>
          </a:pPr>
          <a:r>
            <a:rPr lang="en-CA" b="0" i="0"/>
            <a:t>Use of an API access to real time weather data.</a:t>
          </a:r>
          <a:endParaRPr lang="en-US"/>
        </a:p>
      </dgm:t>
    </dgm:pt>
    <dgm:pt modelId="{B9AEFEAE-BC45-4E50-BA81-12EE535DFF27}" type="parTrans" cxnId="{01B9FCA4-7423-480E-AA8F-183F47CB58C2}">
      <dgm:prSet/>
      <dgm:spPr/>
      <dgm:t>
        <a:bodyPr/>
        <a:lstStyle/>
        <a:p>
          <a:endParaRPr lang="en-US"/>
        </a:p>
      </dgm:t>
    </dgm:pt>
    <dgm:pt modelId="{253788C7-3289-4E04-9D20-9D1F74A6C030}" type="sibTrans" cxnId="{01B9FCA4-7423-480E-AA8F-183F47CB58C2}">
      <dgm:prSet/>
      <dgm:spPr/>
      <dgm:t>
        <a:bodyPr/>
        <a:lstStyle/>
        <a:p>
          <a:endParaRPr lang="en-US"/>
        </a:p>
      </dgm:t>
    </dgm:pt>
    <dgm:pt modelId="{2841A987-96F0-45C6-AFA4-129A27BDE72B}">
      <dgm:prSet/>
      <dgm:spPr/>
      <dgm:t>
        <a:bodyPr/>
        <a:lstStyle/>
        <a:p>
          <a:pPr>
            <a:lnSpc>
              <a:spcPct val="100000"/>
            </a:lnSpc>
          </a:pPr>
          <a:r>
            <a:rPr lang="en-CA" b="0" i="0"/>
            <a:t>(Not Decided Yet) Use of an API access to Tarot Card Reading.</a:t>
          </a:r>
          <a:endParaRPr lang="en-US"/>
        </a:p>
      </dgm:t>
    </dgm:pt>
    <dgm:pt modelId="{07950680-D8E4-415B-A881-41FD8055FFD7}" type="parTrans" cxnId="{38B94486-9758-43A6-9C4E-BE2BF9CB4E81}">
      <dgm:prSet/>
      <dgm:spPr/>
      <dgm:t>
        <a:bodyPr/>
        <a:lstStyle/>
        <a:p>
          <a:endParaRPr lang="en-US"/>
        </a:p>
      </dgm:t>
    </dgm:pt>
    <dgm:pt modelId="{1FC7ADB3-FBCA-41AB-8C6A-C9500353429D}" type="sibTrans" cxnId="{38B94486-9758-43A6-9C4E-BE2BF9CB4E81}">
      <dgm:prSet/>
      <dgm:spPr/>
      <dgm:t>
        <a:bodyPr/>
        <a:lstStyle/>
        <a:p>
          <a:endParaRPr lang="en-US"/>
        </a:p>
      </dgm:t>
    </dgm:pt>
    <dgm:pt modelId="{0329EC34-C17B-43F7-AA09-C257950736E8}" type="pres">
      <dgm:prSet presAssocID="{931AD6B7-406F-4064-A9B9-26C24622BCD2}" presName="root" presStyleCnt="0">
        <dgm:presLayoutVars>
          <dgm:dir/>
          <dgm:resizeHandles val="exact"/>
        </dgm:presLayoutVars>
      </dgm:prSet>
      <dgm:spPr/>
    </dgm:pt>
    <dgm:pt modelId="{C0DFC52B-EA21-4440-87B7-F867D5B2EC55}" type="pres">
      <dgm:prSet presAssocID="{F59BB98D-1FE0-4B25-9AA4-B4F0B49D8ECE}" presName="compNode" presStyleCnt="0"/>
      <dgm:spPr/>
    </dgm:pt>
    <dgm:pt modelId="{D0888544-2CE6-4029-BCE7-8F41E637FE24}" type="pres">
      <dgm:prSet presAssocID="{F59BB98D-1FE0-4B25-9AA4-B4F0B49D8ECE}" presName="bgRect" presStyleLbl="bgShp" presStyleIdx="0" presStyleCnt="6"/>
      <dgm:spPr/>
    </dgm:pt>
    <dgm:pt modelId="{5E6A6B66-34FD-42ED-BC34-608A43150F00}" type="pres">
      <dgm:prSet presAssocID="{F59BB98D-1FE0-4B25-9AA4-B4F0B49D8EC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用户"/>
        </a:ext>
      </dgm:extLst>
    </dgm:pt>
    <dgm:pt modelId="{F1977D52-982F-4509-BDDF-1CC7393F97B9}" type="pres">
      <dgm:prSet presAssocID="{F59BB98D-1FE0-4B25-9AA4-B4F0B49D8ECE}" presName="spaceRect" presStyleCnt="0"/>
      <dgm:spPr/>
    </dgm:pt>
    <dgm:pt modelId="{21549275-1B1A-4CF1-8174-3EF5FD3A5BB2}" type="pres">
      <dgm:prSet presAssocID="{F59BB98D-1FE0-4B25-9AA4-B4F0B49D8ECE}" presName="parTx" presStyleLbl="revTx" presStyleIdx="0" presStyleCnt="6">
        <dgm:presLayoutVars>
          <dgm:chMax val="0"/>
          <dgm:chPref val="0"/>
        </dgm:presLayoutVars>
      </dgm:prSet>
      <dgm:spPr/>
    </dgm:pt>
    <dgm:pt modelId="{570C0428-74F3-4CFF-8B96-7A3EE40284A4}" type="pres">
      <dgm:prSet presAssocID="{A81973A0-23D5-47C2-A52C-DBC6EEE8A927}" presName="sibTrans" presStyleCnt="0"/>
      <dgm:spPr/>
    </dgm:pt>
    <dgm:pt modelId="{511BC12A-C473-494B-86CE-CB7F997C2129}" type="pres">
      <dgm:prSet presAssocID="{35E2E88A-AD40-4886-AD5B-F30B5F6EAB8F}" presName="compNode" presStyleCnt="0"/>
      <dgm:spPr/>
    </dgm:pt>
    <dgm:pt modelId="{63BD2DF3-E7FF-41C9-8BCA-BC2CB5191356}" type="pres">
      <dgm:prSet presAssocID="{35E2E88A-AD40-4886-AD5B-F30B5F6EAB8F}" presName="bgRect" presStyleLbl="bgShp" presStyleIdx="1" presStyleCnt="6"/>
      <dgm:spPr/>
    </dgm:pt>
    <dgm:pt modelId="{CFC72357-05FB-4AAB-B840-45E1A5BC58D2}" type="pres">
      <dgm:prSet presAssocID="{35E2E88A-AD40-4886-AD5B-F30B5F6EAB8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伞"/>
        </a:ext>
      </dgm:extLst>
    </dgm:pt>
    <dgm:pt modelId="{7056F092-8541-4C55-9509-C9BAD542A3A8}" type="pres">
      <dgm:prSet presAssocID="{35E2E88A-AD40-4886-AD5B-F30B5F6EAB8F}" presName="spaceRect" presStyleCnt="0"/>
      <dgm:spPr/>
    </dgm:pt>
    <dgm:pt modelId="{7C55781F-C7B3-43EE-92A7-B733DC2296DF}" type="pres">
      <dgm:prSet presAssocID="{35E2E88A-AD40-4886-AD5B-F30B5F6EAB8F}" presName="parTx" presStyleLbl="revTx" presStyleIdx="1" presStyleCnt="6">
        <dgm:presLayoutVars>
          <dgm:chMax val="0"/>
          <dgm:chPref val="0"/>
        </dgm:presLayoutVars>
      </dgm:prSet>
      <dgm:spPr/>
    </dgm:pt>
    <dgm:pt modelId="{ABF3F4C9-C861-4C8C-B44C-5402844269EB}" type="pres">
      <dgm:prSet presAssocID="{8A07A025-C709-4149-8B8C-696536168049}" presName="sibTrans" presStyleCnt="0"/>
      <dgm:spPr/>
    </dgm:pt>
    <dgm:pt modelId="{3F4FA185-0528-4338-8487-F79FBAF61E37}" type="pres">
      <dgm:prSet presAssocID="{FD48AB88-4B2F-4BA2-BDB9-C1C2FEAED1E1}" presName="compNode" presStyleCnt="0"/>
      <dgm:spPr/>
    </dgm:pt>
    <dgm:pt modelId="{0147811F-35B8-4EE3-9907-DAEA5D816196}" type="pres">
      <dgm:prSet presAssocID="{FD48AB88-4B2F-4BA2-BDB9-C1C2FEAED1E1}" presName="bgRect" presStyleLbl="bgShp" presStyleIdx="2" presStyleCnt="6"/>
      <dgm:spPr/>
    </dgm:pt>
    <dgm:pt modelId="{7F646B55-01E5-4F54-99AF-764AAACF168B}" type="pres">
      <dgm:prSet presAssocID="{FD48AB88-4B2F-4BA2-BDB9-C1C2FEAED1E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thly calendar"/>
        </a:ext>
      </dgm:extLst>
    </dgm:pt>
    <dgm:pt modelId="{BF5320B5-0966-42BB-838F-021F28C5DC12}" type="pres">
      <dgm:prSet presAssocID="{FD48AB88-4B2F-4BA2-BDB9-C1C2FEAED1E1}" presName="spaceRect" presStyleCnt="0"/>
      <dgm:spPr/>
    </dgm:pt>
    <dgm:pt modelId="{3F04A924-1DC3-4D9C-AA71-74E1F1EE4951}" type="pres">
      <dgm:prSet presAssocID="{FD48AB88-4B2F-4BA2-BDB9-C1C2FEAED1E1}" presName="parTx" presStyleLbl="revTx" presStyleIdx="2" presStyleCnt="6">
        <dgm:presLayoutVars>
          <dgm:chMax val="0"/>
          <dgm:chPref val="0"/>
        </dgm:presLayoutVars>
      </dgm:prSet>
      <dgm:spPr/>
    </dgm:pt>
    <dgm:pt modelId="{AFFF4C83-9345-458A-9E40-10296702FC9A}" type="pres">
      <dgm:prSet presAssocID="{71D1335D-23B7-4429-A7C1-ED860618EC4C}" presName="sibTrans" presStyleCnt="0"/>
      <dgm:spPr/>
    </dgm:pt>
    <dgm:pt modelId="{6BD51F50-19BC-464E-9C00-267058EBE55E}" type="pres">
      <dgm:prSet presAssocID="{4CC6D34B-DE58-427B-BDAF-1B833F29CDDE}" presName="compNode" presStyleCnt="0"/>
      <dgm:spPr/>
    </dgm:pt>
    <dgm:pt modelId="{3ACB6541-0BA0-400F-B3EF-4204266D2C23}" type="pres">
      <dgm:prSet presAssocID="{4CC6D34B-DE58-427B-BDAF-1B833F29CDDE}" presName="bgRect" presStyleLbl="bgShp" presStyleIdx="3" presStyleCnt="6"/>
      <dgm:spPr/>
    </dgm:pt>
    <dgm:pt modelId="{739704BE-5628-4115-8449-DD6F19C412B5}" type="pres">
      <dgm:prSet presAssocID="{4CC6D34B-DE58-427B-BDAF-1B833F29CDD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雨"/>
        </a:ext>
      </dgm:extLst>
    </dgm:pt>
    <dgm:pt modelId="{A3DDE4C5-B1A2-4937-AFA3-956BB83B3F08}" type="pres">
      <dgm:prSet presAssocID="{4CC6D34B-DE58-427B-BDAF-1B833F29CDDE}" presName="spaceRect" presStyleCnt="0"/>
      <dgm:spPr/>
    </dgm:pt>
    <dgm:pt modelId="{341A3CEF-31A3-408B-96A2-F91AD88CE8B7}" type="pres">
      <dgm:prSet presAssocID="{4CC6D34B-DE58-427B-BDAF-1B833F29CDDE}" presName="parTx" presStyleLbl="revTx" presStyleIdx="3" presStyleCnt="6">
        <dgm:presLayoutVars>
          <dgm:chMax val="0"/>
          <dgm:chPref val="0"/>
        </dgm:presLayoutVars>
      </dgm:prSet>
      <dgm:spPr/>
    </dgm:pt>
    <dgm:pt modelId="{18AD14F2-8085-44E6-86B5-A2657748E3F1}" type="pres">
      <dgm:prSet presAssocID="{1A66749B-5DFF-46D1-BA00-07EA54546F2F}" presName="sibTrans" presStyleCnt="0"/>
      <dgm:spPr/>
    </dgm:pt>
    <dgm:pt modelId="{180F7BD8-6A32-4EEB-91F3-B3CF23477EBB}" type="pres">
      <dgm:prSet presAssocID="{6A39B685-4CFB-4D49-B06E-BFDBC18BC46A}" presName="compNode" presStyleCnt="0"/>
      <dgm:spPr/>
    </dgm:pt>
    <dgm:pt modelId="{B4F874E4-223C-401D-9F69-4D48932C5801}" type="pres">
      <dgm:prSet presAssocID="{6A39B685-4CFB-4D49-B06E-BFDBC18BC46A}" presName="bgRect" presStyleLbl="bgShp" presStyleIdx="4" presStyleCnt="6"/>
      <dgm:spPr/>
    </dgm:pt>
    <dgm:pt modelId="{0166394B-8B2B-455E-88E8-224E81E384B4}" type="pres">
      <dgm:prSet presAssocID="{6A39B685-4CFB-4D49-B06E-BFDBC18BC46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yncing Cloud"/>
        </a:ext>
      </dgm:extLst>
    </dgm:pt>
    <dgm:pt modelId="{6613BBD2-77B1-45E2-80CE-910CDB2B357B}" type="pres">
      <dgm:prSet presAssocID="{6A39B685-4CFB-4D49-B06E-BFDBC18BC46A}" presName="spaceRect" presStyleCnt="0"/>
      <dgm:spPr/>
    </dgm:pt>
    <dgm:pt modelId="{BD201EF9-D83B-4ECE-8979-176C2B9E4A86}" type="pres">
      <dgm:prSet presAssocID="{6A39B685-4CFB-4D49-B06E-BFDBC18BC46A}" presName="parTx" presStyleLbl="revTx" presStyleIdx="4" presStyleCnt="6">
        <dgm:presLayoutVars>
          <dgm:chMax val="0"/>
          <dgm:chPref val="0"/>
        </dgm:presLayoutVars>
      </dgm:prSet>
      <dgm:spPr/>
    </dgm:pt>
    <dgm:pt modelId="{78E2FEEF-6004-40CD-A241-7297F1567ED2}" type="pres">
      <dgm:prSet presAssocID="{253788C7-3289-4E04-9D20-9D1F74A6C030}" presName="sibTrans" presStyleCnt="0"/>
      <dgm:spPr/>
    </dgm:pt>
    <dgm:pt modelId="{41952D0B-AF0C-4435-AF77-2D8103BF42F0}" type="pres">
      <dgm:prSet presAssocID="{2841A987-96F0-45C6-AFA4-129A27BDE72B}" presName="compNode" presStyleCnt="0"/>
      <dgm:spPr/>
    </dgm:pt>
    <dgm:pt modelId="{74935589-BE39-477A-9AF8-1D10D72764E9}" type="pres">
      <dgm:prSet presAssocID="{2841A987-96F0-45C6-AFA4-129A27BDE72B}" presName="bgRect" presStyleLbl="bgShp" presStyleIdx="5" presStyleCnt="6"/>
      <dgm:spPr/>
    </dgm:pt>
    <dgm:pt modelId="{CF50C4F8-B103-4815-BA0A-0C5042025896}" type="pres">
      <dgm:prSet presAssocID="{2841A987-96F0-45C6-AFA4-129A27BDE72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拼图"/>
        </a:ext>
      </dgm:extLst>
    </dgm:pt>
    <dgm:pt modelId="{94C4A3B2-5447-4450-A54E-A73C6DF3274B}" type="pres">
      <dgm:prSet presAssocID="{2841A987-96F0-45C6-AFA4-129A27BDE72B}" presName="spaceRect" presStyleCnt="0"/>
      <dgm:spPr/>
    </dgm:pt>
    <dgm:pt modelId="{E968D031-83A8-4CF0-B65B-1A1E12E30228}" type="pres">
      <dgm:prSet presAssocID="{2841A987-96F0-45C6-AFA4-129A27BDE72B}" presName="parTx" presStyleLbl="revTx" presStyleIdx="5" presStyleCnt="6">
        <dgm:presLayoutVars>
          <dgm:chMax val="0"/>
          <dgm:chPref val="0"/>
        </dgm:presLayoutVars>
      </dgm:prSet>
      <dgm:spPr/>
    </dgm:pt>
  </dgm:ptLst>
  <dgm:cxnLst>
    <dgm:cxn modelId="{2E2AD01A-9BE1-43D5-A3DF-9AF3D1ADF180}" type="presOf" srcId="{4CC6D34B-DE58-427B-BDAF-1B833F29CDDE}" destId="{341A3CEF-31A3-408B-96A2-F91AD88CE8B7}" srcOrd="0" destOrd="0" presId="urn:microsoft.com/office/officeart/2018/2/layout/IconVerticalSolidList"/>
    <dgm:cxn modelId="{8393DE2B-DB20-49E8-9DF6-CEF82554AADC}" type="presOf" srcId="{2841A987-96F0-45C6-AFA4-129A27BDE72B}" destId="{E968D031-83A8-4CF0-B65B-1A1E12E30228}" srcOrd="0" destOrd="0" presId="urn:microsoft.com/office/officeart/2018/2/layout/IconVerticalSolidList"/>
    <dgm:cxn modelId="{A2C3D53B-B017-49A3-B2CE-111C85DD7E6A}" type="presOf" srcId="{35E2E88A-AD40-4886-AD5B-F30B5F6EAB8F}" destId="{7C55781F-C7B3-43EE-92A7-B733DC2296DF}" srcOrd="0" destOrd="0" presId="urn:microsoft.com/office/officeart/2018/2/layout/IconVerticalSolidList"/>
    <dgm:cxn modelId="{AD6DBD50-5971-4B69-BF5C-394D30691900}" srcId="{931AD6B7-406F-4064-A9B9-26C24622BCD2}" destId="{35E2E88A-AD40-4886-AD5B-F30B5F6EAB8F}" srcOrd="1" destOrd="0" parTransId="{5C561460-3211-4F0D-BD02-0B68DB1556EC}" sibTransId="{8A07A025-C709-4149-8B8C-696536168049}"/>
    <dgm:cxn modelId="{EEC5AB6A-D7D0-4FEF-BDA6-ACB4514659B2}" type="presOf" srcId="{F59BB98D-1FE0-4B25-9AA4-B4F0B49D8ECE}" destId="{21549275-1B1A-4CF1-8174-3EF5FD3A5BB2}" srcOrd="0" destOrd="0" presId="urn:microsoft.com/office/officeart/2018/2/layout/IconVerticalSolidList"/>
    <dgm:cxn modelId="{1166FA81-0DB5-45A3-A748-90902EB54E5B}" type="presOf" srcId="{931AD6B7-406F-4064-A9B9-26C24622BCD2}" destId="{0329EC34-C17B-43F7-AA09-C257950736E8}" srcOrd="0" destOrd="0" presId="urn:microsoft.com/office/officeart/2018/2/layout/IconVerticalSolidList"/>
    <dgm:cxn modelId="{38B94486-9758-43A6-9C4E-BE2BF9CB4E81}" srcId="{931AD6B7-406F-4064-A9B9-26C24622BCD2}" destId="{2841A987-96F0-45C6-AFA4-129A27BDE72B}" srcOrd="5" destOrd="0" parTransId="{07950680-D8E4-415B-A881-41FD8055FFD7}" sibTransId="{1FC7ADB3-FBCA-41AB-8C6A-C9500353429D}"/>
    <dgm:cxn modelId="{FF0FEB8B-300A-40F9-93B6-330708769A71}" type="presOf" srcId="{FD48AB88-4B2F-4BA2-BDB9-C1C2FEAED1E1}" destId="{3F04A924-1DC3-4D9C-AA71-74E1F1EE4951}" srcOrd="0" destOrd="0" presId="urn:microsoft.com/office/officeart/2018/2/layout/IconVerticalSolidList"/>
    <dgm:cxn modelId="{01B9FCA4-7423-480E-AA8F-183F47CB58C2}" srcId="{931AD6B7-406F-4064-A9B9-26C24622BCD2}" destId="{6A39B685-4CFB-4D49-B06E-BFDBC18BC46A}" srcOrd="4" destOrd="0" parTransId="{B9AEFEAE-BC45-4E50-BA81-12EE535DFF27}" sibTransId="{253788C7-3289-4E04-9D20-9D1F74A6C030}"/>
    <dgm:cxn modelId="{859508BF-82BE-41B9-8ED8-0A3AD3A2FE5E}" srcId="{931AD6B7-406F-4064-A9B9-26C24622BCD2}" destId="{FD48AB88-4B2F-4BA2-BDB9-C1C2FEAED1E1}" srcOrd="2" destOrd="0" parTransId="{04F9A871-3F83-4AE0-9D42-09BE5B69DF3C}" sibTransId="{71D1335D-23B7-4429-A7C1-ED860618EC4C}"/>
    <dgm:cxn modelId="{13E11CCF-79E5-4D08-9398-B3ACE675E760}" type="presOf" srcId="{6A39B685-4CFB-4D49-B06E-BFDBC18BC46A}" destId="{BD201EF9-D83B-4ECE-8979-176C2B9E4A86}" srcOrd="0" destOrd="0" presId="urn:microsoft.com/office/officeart/2018/2/layout/IconVerticalSolidList"/>
    <dgm:cxn modelId="{3AB70EE2-A1A3-4348-BF1C-22DBEFC15F75}" srcId="{931AD6B7-406F-4064-A9B9-26C24622BCD2}" destId="{4CC6D34B-DE58-427B-BDAF-1B833F29CDDE}" srcOrd="3" destOrd="0" parTransId="{0F79229D-1B89-45DA-AB20-A0A86B7A1ACE}" sibTransId="{1A66749B-5DFF-46D1-BA00-07EA54546F2F}"/>
    <dgm:cxn modelId="{2756D9FD-FBC4-4364-9EDC-B273966B6728}" srcId="{931AD6B7-406F-4064-A9B9-26C24622BCD2}" destId="{F59BB98D-1FE0-4B25-9AA4-B4F0B49D8ECE}" srcOrd="0" destOrd="0" parTransId="{20BC9C7E-9F1F-42B8-8B66-23F1E5B7FB78}" sibTransId="{A81973A0-23D5-47C2-A52C-DBC6EEE8A927}"/>
    <dgm:cxn modelId="{F095FB63-83A1-407A-8519-A3AE6189EA55}" type="presParOf" srcId="{0329EC34-C17B-43F7-AA09-C257950736E8}" destId="{C0DFC52B-EA21-4440-87B7-F867D5B2EC55}" srcOrd="0" destOrd="0" presId="urn:microsoft.com/office/officeart/2018/2/layout/IconVerticalSolidList"/>
    <dgm:cxn modelId="{FCD121E3-6240-49B1-8A24-A881C107F04D}" type="presParOf" srcId="{C0DFC52B-EA21-4440-87B7-F867D5B2EC55}" destId="{D0888544-2CE6-4029-BCE7-8F41E637FE24}" srcOrd="0" destOrd="0" presId="urn:microsoft.com/office/officeart/2018/2/layout/IconVerticalSolidList"/>
    <dgm:cxn modelId="{0BD20343-80EA-4B70-88D7-1B5CAF834695}" type="presParOf" srcId="{C0DFC52B-EA21-4440-87B7-F867D5B2EC55}" destId="{5E6A6B66-34FD-42ED-BC34-608A43150F00}" srcOrd="1" destOrd="0" presId="urn:microsoft.com/office/officeart/2018/2/layout/IconVerticalSolidList"/>
    <dgm:cxn modelId="{BC2B1ED3-62D9-4E87-8E3E-F8C33E2DD6AB}" type="presParOf" srcId="{C0DFC52B-EA21-4440-87B7-F867D5B2EC55}" destId="{F1977D52-982F-4509-BDDF-1CC7393F97B9}" srcOrd="2" destOrd="0" presId="urn:microsoft.com/office/officeart/2018/2/layout/IconVerticalSolidList"/>
    <dgm:cxn modelId="{EA15203B-0DEB-4B71-989F-FE8FAC025294}" type="presParOf" srcId="{C0DFC52B-EA21-4440-87B7-F867D5B2EC55}" destId="{21549275-1B1A-4CF1-8174-3EF5FD3A5BB2}" srcOrd="3" destOrd="0" presId="urn:microsoft.com/office/officeart/2018/2/layout/IconVerticalSolidList"/>
    <dgm:cxn modelId="{4198C880-2813-4233-8FC0-884A4C5D1DD8}" type="presParOf" srcId="{0329EC34-C17B-43F7-AA09-C257950736E8}" destId="{570C0428-74F3-4CFF-8B96-7A3EE40284A4}" srcOrd="1" destOrd="0" presId="urn:microsoft.com/office/officeart/2018/2/layout/IconVerticalSolidList"/>
    <dgm:cxn modelId="{7B48804F-DC84-426C-A0CE-8D5932F74546}" type="presParOf" srcId="{0329EC34-C17B-43F7-AA09-C257950736E8}" destId="{511BC12A-C473-494B-86CE-CB7F997C2129}" srcOrd="2" destOrd="0" presId="urn:microsoft.com/office/officeart/2018/2/layout/IconVerticalSolidList"/>
    <dgm:cxn modelId="{E841DD65-A650-4F83-85F8-B0C9FFD9D650}" type="presParOf" srcId="{511BC12A-C473-494B-86CE-CB7F997C2129}" destId="{63BD2DF3-E7FF-41C9-8BCA-BC2CB5191356}" srcOrd="0" destOrd="0" presId="urn:microsoft.com/office/officeart/2018/2/layout/IconVerticalSolidList"/>
    <dgm:cxn modelId="{83C5BA9B-0C90-4C00-973A-F32A807FE666}" type="presParOf" srcId="{511BC12A-C473-494B-86CE-CB7F997C2129}" destId="{CFC72357-05FB-4AAB-B840-45E1A5BC58D2}" srcOrd="1" destOrd="0" presId="urn:microsoft.com/office/officeart/2018/2/layout/IconVerticalSolidList"/>
    <dgm:cxn modelId="{AD90285A-C55C-45C0-8E6E-F6F3D1DFCA93}" type="presParOf" srcId="{511BC12A-C473-494B-86CE-CB7F997C2129}" destId="{7056F092-8541-4C55-9509-C9BAD542A3A8}" srcOrd="2" destOrd="0" presId="urn:microsoft.com/office/officeart/2018/2/layout/IconVerticalSolidList"/>
    <dgm:cxn modelId="{1D5B2CD1-F790-464B-B6A5-DBB032A04BEB}" type="presParOf" srcId="{511BC12A-C473-494B-86CE-CB7F997C2129}" destId="{7C55781F-C7B3-43EE-92A7-B733DC2296DF}" srcOrd="3" destOrd="0" presId="urn:microsoft.com/office/officeart/2018/2/layout/IconVerticalSolidList"/>
    <dgm:cxn modelId="{96C07235-F0D7-42B2-9540-7937834ACDF2}" type="presParOf" srcId="{0329EC34-C17B-43F7-AA09-C257950736E8}" destId="{ABF3F4C9-C861-4C8C-B44C-5402844269EB}" srcOrd="3" destOrd="0" presId="urn:microsoft.com/office/officeart/2018/2/layout/IconVerticalSolidList"/>
    <dgm:cxn modelId="{8282AE46-1A2D-4606-B31A-03DC9FDF6815}" type="presParOf" srcId="{0329EC34-C17B-43F7-AA09-C257950736E8}" destId="{3F4FA185-0528-4338-8487-F79FBAF61E37}" srcOrd="4" destOrd="0" presId="urn:microsoft.com/office/officeart/2018/2/layout/IconVerticalSolidList"/>
    <dgm:cxn modelId="{660CCCB0-7FFC-44F5-A2C2-E474D8E3EF78}" type="presParOf" srcId="{3F4FA185-0528-4338-8487-F79FBAF61E37}" destId="{0147811F-35B8-4EE3-9907-DAEA5D816196}" srcOrd="0" destOrd="0" presId="urn:microsoft.com/office/officeart/2018/2/layout/IconVerticalSolidList"/>
    <dgm:cxn modelId="{DD83E05B-18DC-481E-90D7-7B97B45C67D1}" type="presParOf" srcId="{3F4FA185-0528-4338-8487-F79FBAF61E37}" destId="{7F646B55-01E5-4F54-99AF-764AAACF168B}" srcOrd="1" destOrd="0" presId="urn:microsoft.com/office/officeart/2018/2/layout/IconVerticalSolidList"/>
    <dgm:cxn modelId="{24B164A4-C058-42E5-AD38-4083D73F4C81}" type="presParOf" srcId="{3F4FA185-0528-4338-8487-F79FBAF61E37}" destId="{BF5320B5-0966-42BB-838F-021F28C5DC12}" srcOrd="2" destOrd="0" presId="urn:microsoft.com/office/officeart/2018/2/layout/IconVerticalSolidList"/>
    <dgm:cxn modelId="{9E507377-E381-48E1-A423-46540588D1E7}" type="presParOf" srcId="{3F4FA185-0528-4338-8487-F79FBAF61E37}" destId="{3F04A924-1DC3-4D9C-AA71-74E1F1EE4951}" srcOrd="3" destOrd="0" presId="urn:microsoft.com/office/officeart/2018/2/layout/IconVerticalSolidList"/>
    <dgm:cxn modelId="{D0D92C19-C055-467F-BD7A-8235A3A6047C}" type="presParOf" srcId="{0329EC34-C17B-43F7-AA09-C257950736E8}" destId="{AFFF4C83-9345-458A-9E40-10296702FC9A}" srcOrd="5" destOrd="0" presId="urn:microsoft.com/office/officeart/2018/2/layout/IconVerticalSolidList"/>
    <dgm:cxn modelId="{910E4411-56B7-4255-913B-5FC4B5ECC69B}" type="presParOf" srcId="{0329EC34-C17B-43F7-AA09-C257950736E8}" destId="{6BD51F50-19BC-464E-9C00-267058EBE55E}" srcOrd="6" destOrd="0" presId="urn:microsoft.com/office/officeart/2018/2/layout/IconVerticalSolidList"/>
    <dgm:cxn modelId="{8C58383B-59B6-4D72-8740-784071BA3393}" type="presParOf" srcId="{6BD51F50-19BC-464E-9C00-267058EBE55E}" destId="{3ACB6541-0BA0-400F-B3EF-4204266D2C23}" srcOrd="0" destOrd="0" presId="urn:microsoft.com/office/officeart/2018/2/layout/IconVerticalSolidList"/>
    <dgm:cxn modelId="{8BDE18E4-F0EC-4E7C-A8FB-2520D64BD319}" type="presParOf" srcId="{6BD51F50-19BC-464E-9C00-267058EBE55E}" destId="{739704BE-5628-4115-8449-DD6F19C412B5}" srcOrd="1" destOrd="0" presId="urn:microsoft.com/office/officeart/2018/2/layout/IconVerticalSolidList"/>
    <dgm:cxn modelId="{0409D3E2-542A-4B5A-A5C0-5239333E5613}" type="presParOf" srcId="{6BD51F50-19BC-464E-9C00-267058EBE55E}" destId="{A3DDE4C5-B1A2-4937-AFA3-956BB83B3F08}" srcOrd="2" destOrd="0" presId="urn:microsoft.com/office/officeart/2018/2/layout/IconVerticalSolidList"/>
    <dgm:cxn modelId="{8E40CF70-4B68-4525-A756-C137BFCCEAFD}" type="presParOf" srcId="{6BD51F50-19BC-464E-9C00-267058EBE55E}" destId="{341A3CEF-31A3-408B-96A2-F91AD88CE8B7}" srcOrd="3" destOrd="0" presId="urn:microsoft.com/office/officeart/2018/2/layout/IconVerticalSolidList"/>
    <dgm:cxn modelId="{791F7D46-C035-4FB1-9A0C-E7E7B96F5E54}" type="presParOf" srcId="{0329EC34-C17B-43F7-AA09-C257950736E8}" destId="{18AD14F2-8085-44E6-86B5-A2657748E3F1}" srcOrd="7" destOrd="0" presId="urn:microsoft.com/office/officeart/2018/2/layout/IconVerticalSolidList"/>
    <dgm:cxn modelId="{3DD0E36C-7867-469E-8939-69BEC828E731}" type="presParOf" srcId="{0329EC34-C17B-43F7-AA09-C257950736E8}" destId="{180F7BD8-6A32-4EEB-91F3-B3CF23477EBB}" srcOrd="8" destOrd="0" presId="urn:microsoft.com/office/officeart/2018/2/layout/IconVerticalSolidList"/>
    <dgm:cxn modelId="{C1E73115-C3A6-4A64-A31F-DFE24AFCC897}" type="presParOf" srcId="{180F7BD8-6A32-4EEB-91F3-B3CF23477EBB}" destId="{B4F874E4-223C-401D-9F69-4D48932C5801}" srcOrd="0" destOrd="0" presId="urn:microsoft.com/office/officeart/2018/2/layout/IconVerticalSolidList"/>
    <dgm:cxn modelId="{C998A1F1-420C-4396-8869-BCA61E91498D}" type="presParOf" srcId="{180F7BD8-6A32-4EEB-91F3-B3CF23477EBB}" destId="{0166394B-8B2B-455E-88E8-224E81E384B4}" srcOrd="1" destOrd="0" presId="urn:microsoft.com/office/officeart/2018/2/layout/IconVerticalSolidList"/>
    <dgm:cxn modelId="{D95BB254-0E31-4A57-AFC8-E49A13E4A171}" type="presParOf" srcId="{180F7BD8-6A32-4EEB-91F3-B3CF23477EBB}" destId="{6613BBD2-77B1-45E2-80CE-910CDB2B357B}" srcOrd="2" destOrd="0" presId="urn:microsoft.com/office/officeart/2018/2/layout/IconVerticalSolidList"/>
    <dgm:cxn modelId="{AD470131-75D2-4806-9DAB-0C869041E901}" type="presParOf" srcId="{180F7BD8-6A32-4EEB-91F3-B3CF23477EBB}" destId="{BD201EF9-D83B-4ECE-8979-176C2B9E4A86}" srcOrd="3" destOrd="0" presId="urn:microsoft.com/office/officeart/2018/2/layout/IconVerticalSolidList"/>
    <dgm:cxn modelId="{5485C99F-69A6-4458-85E3-348362DB8C95}" type="presParOf" srcId="{0329EC34-C17B-43F7-AA09-C257950736E8}" destId="{78E2FEEF-6004-40CD-A241-7297F1567ED2}" srcOrd="9" destOrd="0" presId="urn:microsoft.com/office/officeart/2018/2/layout/IconVerticalSolidList"/>
    <dgm:cxn modelId="{52DE8A10-B43E-4519-B1E1-577749AAEBD4}" type="presParOf" srcId="{0329EC34-C17B-43F7-AA09-C257950736E8}" destId="{41952D0B-AF0C-4435-AF77-2D8103BF42F0}" srcOrd="10" destOrd="0" presId="urn:microsoft.com/office/officeart/2018/2/layout/IconVerticalSolidList"/>
    <dgm:cxn modelId="{2D72AB81-FD1D-4235-88DF-3505ED6C5D43}" type="presParOf" srcId="{41952D0B-AF0C-4435-AF77-2D8103BF42F0}" destId="{74935589-BE39-477A-9AF8-1D10D72764E9}" srcOrd="0" destOrd="0" presId="urn:microsoft.com/office/officeart/2018/2/layout/IconVerticalSolidList"/>
    <dgm:cxn modelId="{CEF858F5-51BC-4DAB-97E3-CEFDE6030470}" type="presParOf" srcId="{41952D0B-AF0C-4435-AF77-2D8103BF42F0}" destId="{CF50C4F8-B103-4815-BA0A-0C5042025896}" srcOrd="1" destOrd="0" presId="urn:microsoft.com/office/officeart/2018/2/layout/IconVerticalSolidList"/>
    <dgm:cxn modelId="{FD91C40F-0EDD-4368-8313-E87461026D7E}" type="presParOf" srcId="{41952D0B-AF0C-4435-AF77-2D8103BF42F0}" destId="{94C4A3B2-5447-4450-A54E-A73C6DF3274B}" srcOrd="2" destOrd="0" presId="urn:microsoft.com/office/officeart/2018/2/layout/IconVerticalSolidList"/>
    <dgm:cxn modelId="{5DCAC380-57EC-4B2D-AF00-57E7D41FB70B}" type="presParOf" srcId="{41952D0B-AF0C-4435-AF77-2D8103BF42F0}" destId="{E968D031-83A8-4CF0-B65B-1A1E12E3022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62AF31-0E32-42F0-A066-DB01FF5AC158}" type="doc">
      <dgm:prSet loTypeId="urn:microsoft.com/office/officeart/2005/8/layout/chevron1" loCatId="process" qsTypeId="urn:microsoft.com/office/officeart/2005/8/quickstyle/simple1" qsCatId="simple" csTypeId="urn:microsoft.com/office/officeart/2005/8/colors/colorful5" csCatId="colorful" phldr="1"/>
      <dgm:spPr/>
      <dgm:t>
        <a:bodyPr/>
        <a:lstStyle/>
        <a:p>
          <a:endParaRPr lang="en-US"/>
        </a:p>
      </dgm:t>
    </dgm:pt>
    <dgm:pt modelId="{FD779B9B-B909-4456-89A1-E08C82674FDB}">
      <dgm:prSet phldr="0"/>
      <dgm:spPr/>
      <dgm:t>
        <a:bodyPr/>
        <a:lstStyle/>
        <a:p>
          <a:pPr rtl="0"/>
          <a:r>
            <a:rPr lang="en-US">
              <a:latin typeface="Calibri Light" panose="020F0302020204030204"/>
            </a:rPr>
            <a:t>Personal Profile</a:t>
          </a:r>
          <a:endParaRPr lang="en-US"/>
        </a:p>
      </dgm:t>
    </dgm:pt>
    <dgm:pt modelId="{8E90D14C-6F38-45EA-956A-2602BD7D3BE1}" type="parTrans" cxnId="{56A44327-7EA5-4F8F-B9B3-A873ABF2D98B}">
      <dgm:prSet/>
      <dgm:spPr/>
      <dgm:t>
        <a:bodyPr/>
        <a:lstStyle/>
        <a:p>
          <a:endParaRPr lang="en-US"/>
        </a:p>
      </dgm:t>
    </dgm:pt>
    <dgm:pt modelId="{B6379023-B827-400F-9D62-A34EDBE9D0A1}" type="sibTrans" cxnId="{56A44327-7EA5-4F8F-B9B3-A873ABF2D98B}">
      <dgm:prSet/>
      <dgm:spPr/>
      <dgm:t>
        <a:bodyPr/>
        <a:lstStyle/>
        <a:p>
          <a:endParaRPr lang="en-US"/>
        </a:p>
      </dgm:t>
    </dgm:pt>
    <dgm:pt modelId="{51F7969D-1FB4-4507-984E-578D89B6A340}">
      <dgm:prSet phldr="0"/>
      <dgm:spPr/>
      <dgm:t>
        <a:bodyPr/>
        <a:lstStyle/>
        <a:p>
          <a:r>
            <a:rPr lang="en-US">
              <a:latin typeface="Calibri Light" panose="020F0302020204030204"/>
            </a:rPr>
            <a:t>Group</a:t>
          </a:r>
          <a:endParaRPr lang="en-US"/>
        </a:p>
      </dgm:t>
    </dgm:pt>
    <dgm:pt modelId="{DE816DD7-0D92-4A29-8D17-A114F030FECB}" type="parTrans" cxnId="{8E362417-2090-4BA5-8ACB-921DBA171D5F}">
      <dgm:prSet/>
      <dgm:spPr/>
      <dgm:t>
        <a:bodyPr/>
        <a:lstStyle/>
        <a:p>
          <a:endParaRPr lang="en-US"/>
        </a:p>
      </dgm:t>
    </dgm:pt>
    <dgm:pt modelId="{CE63EFD0-5BA7-4899-A6DA-F22DC2E88652}" type="sibTrans" cxnId="{8E362417-2090-4BA5-8ACB-921DBA171D5F}">
      <dgm:prSet/>
      <dgm:spPr/>
      <dgm:t>
        <a:bodyPr/>
        <a:lstStyle/>
        <a:p>
          <a:endParaRPr lang="en-US"/>
        </a:p>
      </dgm:t>
    </dgm:pt>
    <dgm:pt modelId="{1BB73F15-E5C2-41F8-B7F7-1B68EE8A6051}">
      <dgm:prSet phldr="0"/>
      <dgm:spPr/>
      <dgm:t>
        <a:bodyPr/>
        <a:lstStyle/>
        <a:p>
          <a:pPr rtl="0"/>
          <a:r>
            <a:rPr lang="en-US" altLang="zh-CN">
              <a:latin typeface="Calibri Light" panose="020F0302020204030204"/>
            </a:rPr>
            <a:t>String username</a:t>
          </a:r>
        </a:p>
      </dgm:t>
    </dgm:pt>
    <dgm:pt modelId="{0C8FFE6C-4C06-47EF-8F28-E9C9944CCFE7}" type="parTrans" cxnId="{0A01679A-1651-4C41-9881-3E088F09CF9D}">
      <dgm:prSet/>
      <dgm:spPr/>
    </dgm:pt>
    <dgm:pt modelId="{6084E271-DF11-4AE5-AD56-13309BE72AB2}" type="sibTrans" cxnId="{0A01679A-1651-4C41-9881-3E088F09CF9D}">
      <dgm:prSet/>
      <dgm:spPr/>
    </dgm:pt>
    <dgm:pt modelId="{42E60307-EF34-4D85-BC0A-CD41F692EDB5}">
      <dgm:prSet phldr="0"/>
      <dgm:spPr/>
      <dgm:t>
        <a:bodyPr/>
        <a:lstStyle/>
        <a:p>
          <a:pPr rtl="0"/>
          <a:r>
            <a:rPr lang="en-US" altLang="zh-CN">
              <a:latin typeface="Calibri Light" panose="020F0302020204030204"/>
            </a:rPr>
            <a:t>Group group</a:t>
          </a:r>
        </a:p>
      </dgm:t>
    </dgm:pt>
    <dgm:pt modelId="{CFF35DFB-7EF7-42B2-9FE5-34FE18DA1B81}" type="parTrans" cxnId="{1AA5FE7D-FAFF-4124-8CCA-553C95FDB460}">
      <dgm:prSet/>
      <dgm:spPr/>
    </dgm:pt>
    <dgm:pt modelId="{0DF565E8-577A-4AE5-B81F-C78494597CEF}" type="sibTrans" cxnId="{1AA5FE7D-FAFF-4124-8CCA-553C95FDB460}">
      <dgm:prSet/>
      <dgm:spPr/>
    </dgm:pt>
    <dgm:pt modelId="{827640AC-5E81-468A-B2A4-981F19705022}">
      <dgm:prSet phldr="0"/>
      <dgm:spPr/>
      <dgm:t>
        <a:bodyPr/>
        <a:lstStyle/>
        <a:p>
          <a:pPr rtl="0"/>
          <a:r>
            <a:rPr lang="en-US" altLang="zh-CN">
              <a:latin typeface="Calibri Light" panose="020F0302020204030204"/>
            </a:rPr>
            <a:t>String location</a:t>
          </a:r>
        </a:p>
      </dgm:t>
    </dgm:pt>
    <dgm:pt modelId="{23B10F43-35BA-444E-AD69-1C0C82705B4B}" type="parTrans" cxnId="{7694C372-A4D5-4426-8E2A-91BA34BF12EB}">
      <dgm:prSet/>
      <dgm:spPr/>
    </dgm:pt>
    <dgm:pt modelId="{16373AB1-32EC-4E95-BDAB-AFEFEA73643F}" type="sibTrans" cxnId="{7694C372-A4D5-4426-8E2A-91BA34BF12EB}">
      <dgm:prSet/>
      <dgm:spPr/>
    </dgm:pt>
    <dgm:pt modelId="{FA82D3A4-EC22-4C67-AEA9-47439E2F8DC6}">
      <dgm:prSet phldr="0"/>
      <dgm:spPr/>
      <dgm:t>
        <a:bodyPr/>
        <a:lstStyle/>
        <a:p>
          <a:pPr rtl="0"/>
          <a:r>
            <a:rPr lang="en-US" altLang="zh-CN">
              <a:latin typeface="Calibri Light" panose="020F0302020204030204"/>
            </a:rPr>
            <a:t>String password</a:t>
          </a:r>
        </a:p>
      </dgm:t>
    </dgm:pt>
    <dgm:pt modelId="{C38BE034-BD16-45F9-82F4-712616358607}" type="parTrans" cxnId="{A7F5A857-9DC6-475F-83BA-19AC0FC1AB18}">
      <dgm:prSet/>
      <dgm:spPr/>
    </dgm:pt>
    <dgm:pt modelId="{220C4CCF-A9CB-43E1-B7A7-E06BA6393694}" type="sibTrans" cxnId="{A7F5A857-9DC6-475F-83BA-19AC0FC1AB18}">
      <dgm:prSet/>
      <dgm:spPr/>
    </dgm:pt>
    <dgm:pt modelId="{17B6BCD5-993C-47B0-9E97-CAD870E6CF5F}">
      <dgm:prSet phldr="0"/>
      <dgm:spPr/>
      <dgm:t>
        <a:bodyPr/>
        <a:lstStyle/>
        <a:p>
          <a:pPr rtl="0"/>
          <a:r>
            <a:rPr lang="en-US" altLang="zh-CN">
              <a:latin typeface="Calibri Light" panose="020F0302020204030204"/>
            </a:rPr>
            <a:t>int id</a:t>
          </a:r>
        </a:p>
      </dgm:t>
    </dgm:pt>
    <dgm:pt modelId="{347D4D2F-A46C-4D0B-A257-58E2B69A135D}" type="parTrans" cxnId="{7D1ED1F4-048F-4C30-B9A1-BD5FBC067806}">
      <dgm:prSet/>
      <dgm:spPr/>
    </dgm:pt>
    <dgm:pt modelId="{A6B6CCFA-79E2-4DEE-8788-985B0F0AF805}" type="sibTrans" cxnId="{7D1ED1F4-048F-4C30-B9A1-BD5FBC067806}">
      <dgm:prSet/>
      <dgm:spPr/>
    </dgm:pt>
    <dgm:pt modelId="{C85136C3-DF6F-42DE-AD99-37A1A7664B04}">
      <dgm:prSet phldr="0"/>
      <dgm:spPr/>
      <dgm:t>
        <a:bodyPr/>
        <a:lstStyle/>
        <a:p>
          <a:pPr rtl="0"/>
          <a:r>
            <a:rPr lang="en-US" altLang="zh-CN">
              <a:latin typeface="Calibri Light" panose="020F0302020204030204"/>
            </a:rPr>
            <a:t>List groupmembers</a:t>
          </a:r>
        </a:p>
      </dgm:t>
    </dgm:pt>
    <dgm:pt modelId="{0C90C227-79B7-4EEC-8247-2068EDA15ACA}" type="parTrans" cxnId="{8561C786-2A9E-45DC-9DD0-DC635CA4438D}">
      <dgm:prSet/>
      <dgm:spPr/>
    </dgm:pt>
    <dgm:pt modelId="{8137B88C-7BAC-4A0C-99BF-A87EB211BD53}" type="sibTrans" cxnId="{8561C786-2A9E-45DC-9DD0-DC635CA4438D}">
      <dgm:prSet/>
      <dgm:spPr/>
    </dgm:pt>
    <dgm:pt modelId="{5FDB5948-B2A5-4AE0-85DA-DD792D83CBE2}">
      <dgm:prSet phldr="0"/>
      <dgm:spPr/>
      <dgm:t>
        <a:bodyPr/>
        <a:lstStyle/>
        <a:p>
          <a:pPr rtl="0"/>
          <a:r>
            <a:rPr lang="en-US" altLang="zh-CN">
              <a:latin typeface="Calibri Light" panose="020F0302020204030204"/>
            </a:rPr>
            <a:t>List locations</a:t>
          </a:r>
        </a:p>
      </dgm:t>
    </dgm:pt>
    <dgm:pt modelId="{B6EEA043-2AA5-4691-BF4A-E85CEE4B7A92}" type="parTrans" cxnId="{3E44D80C-E29F-4C0B-A83A-D13B38E386F7}">
      <dgm:prSet/>
      <dgm:spPr/>
    </dgm:pt>
    <dgm:pt modelId="{2B99539C-A025-4111-B3BA-656F0D27C04A}" type="sibTrans" cxnId="{3E44D80C-E29F-4C0B-A83A-D13B38E386F7}">
      <dgm:prSet/>
      <dgm:spPr/>
    </dgm:pt>
    <dgm:pt modelId="{AECF0864-F330-4BC3-8126-AB590E4E26FA}">
      <dgm:prSet phldr="0"/>
      <dgm:spPr/>
      <dgm:t>
        <a:bodyPr/>
        <a:lstStyle/>
        <a:p>
          <a:pPr rtl="0"/>
          <a:r>
            <a:rPr lang="en-US" altLang="zh-CN">
              <a:latin typeface="Calibri Light" panose="020F0302020204030204"/>
            </a:rPr>
            <a:t>List time</a:t>
          </a:r>
        </a:p>
      </dgm:t>
    </dgm:pt>
    <dgm:pt modelId="{770FC280-DE2C-44EB-B43D-66D9DDC493DC}" type="parTrans" cxnId="{866729FC-C64A-4CB0-9127-FD71E13053B6}">
      <dgm:prSet/>
      <dgm:spPr/>
    </dgm:pt>
    <dgm:pt modelId="{C9325137-FF61-4078-9724-741C5E09C192}" type="sibTrans" cxnId="{866729FC-C64A-4CB0-9127-FD71E13053B6}">
      <dgm:prSet/>
      <dgm:spPr/>
    </dgm:pt>
    <dgm:pt modelId="{DC25ED92-9C6E-4E47-B52B-68E05D1BD620}" type="pres">
      <dgm:prSet presAssocID="{A362AF31-0E32-42F0-A066-DB01FF5AC158}" presName="Name0" presStyleCnt="0">
        <dgm:presLayoutVars>
          <dgm:dir/>
          <dgm:animLvl val="lvl"/>
          <dgm:resizeHandles val="exact"/>
        </dgm:presLayoutVars>
      </dgm:prSet>
      <dgm:spPr/>
    </dgm:pt>
    <dgm:pt modelId="{F04DE03D-6CC6-40E3-AB1E-4CB973E4FE71}" type="pres">
      <dgm:prSet presAssocID="{FD779B9B-B909-4456-89A1-E08C82674FDB}" presName="composite" presStyleCnt="0"/>
      <dgm:spPr/>
    </dgm:pt>
    <dgm:pt modelId="{7560D449-0375-47E3-9097-0F74A76D2F7C}" type="pres">
      <dgm:prSet presAssocID="{FD779B9B-B909-4456-89A1-E08C82674FDB}" presName="parTx" presStyleLbl="node1" presStyleIdx="0" presStyleCnt="2">
        <dgm:presLayoutVars>
          <dgm:chMax val="0"/>
          <dgm:chPref val="0"/>
          <dgm:bulletEnabled val="1"/>
        </dgm:presLayoutVars>
      </dgm:prSet>
      <dgm:spPr/>
    </dgm:pt>
    <dgm:pt modelId="{7FAFF2DF-6473-416A-AB61-03988C681645}" type="pres">
      <dgm:prSet presAssocID="{FD779B9B-B909-4456-89A1-E08C82674FDB}" presName="desTx" presStyleLbl="revTx" presStyleIdx="0" presStyleCnt="2">
        <dgm:presLayoutVars>
          <dgm:bulletEnabled val="1"/>
        </dgm:presLayoutVars>
      </dgm:prSet>
      <dgm:spPr/>
    </dgm:pt>
    <dgm:pt modelId="{A5CC8F1F-5014-4AEE-BF03-69963DB4730C}" type="pres">
      <dgm:prSet presAssocID="{B6379023-B827-400F-9D62-A34EDBE9D0A1}" presName="space" presStyleCnt="0"/>
      <dgm:spPr/>
    </dgm:pt>
    <dgm:pt modelId="{B93EE224-3A0F-4205-833D-F31FC1E8AE98}" type="pres">
      <dgm:prSet presAssocID="{51F7969D-1FB4-4507-984E-578D89B6A340}" presName="composite" presStyleCnt="0"/>
      <dgm:spPr/>
    </dgm:pt>
    <dgm:pt modelId="{BB7DBE26-9E08-4080-8CAD-0AFD6D6C5A45}" type="pres">
      <dgm:prSet presAssocID="{51F7969D-1FB4-4507-984E-578D89B6A340}" presName="parTx" presStyleLbl="node1" presStyleIdx="1" presStyleCnt="2">
        <dgm:presLayoutVars>
          <dgm:chMax val="0"/>
          <dgm:chPref val="0"/>
          <dgm:bulletEnabled val="1"/>
        </dgm:presLayoutVars>
      </dgm:prSet>
      <dgm:spPr/>
    </dgm:pt>
    <dgm:pt modelId="{28ED8DD7-0934-43DD-B6D7-08F09E73C57F}" type="pres">
      <dgm:prSet presAssocID="{51F7969D-1FB4-4507-984E-578D89B6A340}" presName="desTx" presStyleLbl="revTx" presStyleIdx="1" presStyleCnt="2">
        <dgm:presLayoutVars>
          <dgm:bulletEnabled val="1"/>
        </dgm:presLayoutVars>
      </dgm:prSet>
      <dgm:spPr/>
    </dgm:pt>
  </dgm:ptLst>
  <dgm:cxnLst>
    <dgm:cxn modelId="{3E44D80C-E29F-4C0B-A83A-D13B38E386F7}" srcId="{51F7969D-1FB4-4507-984E-578D89B6A340}" destId="{5FDB5948-B2A5-4AE0-85DA-DD792D83CBE2}" srcOrd="2" destOrd="0" parTransId="{B6EEA043-2AA5-4691-BF4A-E85CEE4B7A92}" sibTransId="{2B99539C-A025-4111-B3BA-656F0D27C04A}"/>
    <dgm:cxn modelId="{8E362417-2090-4BA5-8ACB-921DBA171D5F}" srcId="{A362AF31-0E32-42F0-A066-DB01FF5AC158}" destId="{51F7969D-1FB4-4507-984E-578D89B6A340}" srcOrd="1" destOrd="0" parTransId="{DE816DD7-0D92-4A29-8D17-A114F030FECB}" sibTransId="{CE63EFD0-5BA7-4899-A6DA-F22DC2E88652}"/>
    <dgm:cxn modelId="{56A44327-7EA5-4F8F-B9B3-A873ABF2D98B}" srcId="{A362AF31-0E32-42F0-A066-DB01FF5AC158}" destId="{FD779B9B-B909-4456-89A1-E08C82674FDB}" srcOrd="0" destOrd="0" parTransId="{8E90D14C-6F38-45EA-956A-2602BD7D3BE1}" sibTransId="{B6379023-B827-400F-9D62-A34EDBE9D0A1}"/>
    <dgm:cxn modelId="{E039B943-EBE9-1140-8BD8-7898D39541C8}" type="presOf" srcId="{17B6BCD5-993C-47B0-9E97-CAD870E6CF5F}" destId="{28ED8DD7-0934-43DD-B6D7-08F09E73C57F}" srcOrd="0" destOrd="0" presId="urn:microsoft.com/office/officeart/2005/8/layout/chevron1"/>
    <dgm:cxn modelId="{FF748349-AD2E-6C43-A5B1-E1183ED0C040}" type="presOf" srcId="{51F7969D-1FB4-4507-984E-578D89B6A340}" destId="{BB7DBE26-9E08-4080-8CAD-0AFD6D6C5A45}" srcOrd="0" destOrd="0" presId="urn:microsoft.com/office/officeart/2005/8/layout/chevron1"/>
    <dgm:cxn modelId="{15FE684A-71B3-CC4F-AFF5-E0A4E98ED462}" type="presOf" srcId="{5FDB5948-B2A5-4AE0-85DA-DD792D83CBE2}" destId="{28ED8DD7-0934-43DD-B6D7-08F09E73C57F}" srcOrd="0" destOrd="2" presId="urn:microsoft.com/office/officeart/2005/8/layout/chevron1"/>
    <dgm:cxn modelId="{A7F5A857-9DC6-475F-83BA-19AC0FC1AB18}" srcId="{FD779B9B-B909-4456-89A1-E08C82674FDB}" destId="{FA82D3A4-EC22-4C67-AEA9-47439E2F8DC6}" srcOrd="1" destOrd="0" parTransId="{C38BE034-BD16-45F9-82F4-712616358607}" sibTransId="{220C4CCF-A9CB-43E1-B7A7-E06BA6393694}"/>
    <dgm:cxn modelId="{D38B2963-E105-DC46-81AA-357018BD862F}" type="presOf" srcId="{42E60307-EF34-4D85-BC0A-CD41F692EDB5}" destId="{7FAFF2DF-6473-416A-AB61-03988C681645}" srcOrd="0" destOrd="2" presId="urn:microsoft.com/office/officeart/2005/8/layout/chevron1"/>
    <dgm:cxn modelId="{7694C372-A4D5-4426-8E2A-91BA34BF12EB}" srcId="{FD779B9B-B909-4456-89A1-E08C82674FDB}" destId="{827640AC-5E81-468A-B2A4-981F19705022}" srcOrd="3" destOrd="0" parTransId="{23B10F43-35BA-444E-AD69-1C0C82705B4B}" sibTransId="{16373AB1-32EC-4E95-BDAB-AFEFEA73643F}"/>
    <dgm:cxn modelId="{1AA5FE7D-FAFF-4124-8CCA-553C95FDB460}" srcId="{FD779B9B-B909-4456-89A1-E08C82674FDB}" destId="{42E60307-EF34-4D85-BC0A-CD41F692EDB5}" srcOrd="2" destOrd="0" parTransId="{CFF35DFB-7EF7-42B2-9FE5-34FE18DA1B81}" sibTransId="{0DF565E8-577A-4AE5-B81F-C78494597CEF}"/>
    <dgm:cxn modelId="{8561C786-2A9E-45DC-9DD0-DC635CA4438D}" srcId="{51F7969D-1FB4-4507-984E-578D89B6A340}" destId="{C85136C3-DF6F-42DE-AD99-37A1A7664B04}" srcOrd="1" destOrd="0" parTransId="{0C90C227-79B7-4EEC-8247-2068EDA15ACA}" sibTransId="{8137B88C-7BAC-4A0C-99BF-A87EB211BD53}"/>
    <dgm:cxn modelId="{45C9FA89-8BEA-B94C-9FF1-197D38F6AEA4}" type="presOf" srcId="{827640AC-5E81-468A-B2A4-981F19705022}" destId="{7FAFF2DF-6473-416A-AB61-03988C681645}" srcOrd="0" destOrd="3" presId="urn:microsoft.com/office/officeart/2005/8/layout/chevron1"/>
    <dgm:cxn modelId="{5AA30E90-0BB9-CC47-821B-49AC39C93E77}" type="presOf" srcId="{AECF0864-F330-4BC3-8126-AB590E4E26FA}" destId="{28ED8DD7-0934-43DD-B6D7-08F09E73C57F}" srcOrd="0" destOrd="3" presId="urn:microsoft.com/office/officeart/2005/8/layout/chevron1"/>
    <dgm:cxn modelId="{0A01679A-1651-4C41-9881-3E088F09CF9D}" srcId="{FD779B9B-B909-4456-89A1-E08C82674FDB}" destId="{1BB73F15-E5C2-41F8-B7F7-1B68EE8A6051}" srcOrd="0" destOrd="0" parTransId="{0C8FFE6C-4C06-47EF-8F28-E9C9944CCFE7}" sibTransId="{6084E271-DF11-4AE5-AD56-13309BE72AB2}"/>
    <dgm:cxn modelId="{69C651A1-6ED4-F049-A951-6F01CD5B4841}" type="presOf" srcId="{A362AF31-0E32-42F0-A066-DB01FF5AC158}" destId="{DC25ED92-9C6E-4E47-B52B-68E05D1BD620}" srcOrd="0" destOrd="0" presId="urn:microsoft.com/office/officeart/2005/8/layout/chevron1"/>
    <dgm:cxn modelId="{F92682CF-9B0D-3048-AF4D-F502034FCD21}" type="presOf" srcId="{C85136C3-DF6F-42DE-AD99-37A1A7664B04}" destId="{28ED8DD7-0934-43DD-B6D7-08F09E73C57F}" srcOrd="0" destOrd="1" presId="urn:microsoft.com/office/officeart/2005/8/layout/chevron1"/>
    <dgm:cxn modelId="{CA4F54D3-64D4-6243-864F-59018384E348}" type="presOf" srcId="{1BB73F15-E5C2-41F8-B7F7-1B68EE8A6051}" destId="{7FAFF2DF-6473-416A-AB61-03988C681645}" srcOrd="0" destOrd="0" presId="urn:microsoft.com/office/officeart/2005/8/layout/chevron1"/>
    <dgm:cxn modelId="{65FAF3D4-2349-0349-BB8B-772FBE3D077E}" type="presOf" srcId="{FD779B9B-B909-4456-89A1-E08C82674FDB}" destId="{7560D449-0375-47E3-9097-0F74A76D2F7C}" srcOrd="0" destOrd="0" presId="urn:microsoft.com/office/officeart/2005/8/layout/chevron1"/>
    <dgm:cxn modelId="{CB5312DD-64CF-AA46-A48B-2802A03D4AAD}" type="presOf" srcId="{FA82D3A4-EC22-4C67-AEA9-47439E2F8DC6}" destId="{7FAFF2DF-6473-416A-AB61-03988C681645}" srcOrd="0" destOrd="1" presId="urn:microsoft.com/office/officeart/2005/8/layout/chevron1"/>
    <dgm:cxn modelId="{7D1ED1F4-048F-4C30-B9A1-BD5FBC067806}" srcId="{51F7969D-1FB4-4507-984E-578D89B6A340}" destId="{17B6BCD5-993C-47B0-9E97-CAD870E6CF5F}" srcOrd="0" destOrd="0" parTransId="{347D4D2F-A46C-4D0B-A257-58E2B69A135D}" sibTransId="{A6B6CCFA-79E2-4DEE-8788-985B0F0AF805}"/>
    <dgm:cxn modelId="{866729FC-C64A-4CB0-9127-FD71E13053B6}" srcId="{51F7969D-1FB4-4507-984E-578D89B6A340}" destId="{AECF0864-F330-4BC3-8126-AB590E4E26FA}" srcOrd="3" destOrd="0" parTransId="{770FC280-DE2C-44EB-B43D-66D9DDC493DC}" sibTransId="{C9325137-FF61-4078-9724-741C5E09C192}"/>
    <dgm:cxn modelId="{CD940AD6-B8B3-3247-BBA5-2DF7B0B8D8C4}" type="presParOf" srcId="{DC25ED92-9C6E-4E47-B52B-68E05D1BD620}" destId="{F04DE03D-6CC6-40E3-AB1E-4CB973E4FE71}" srcOrd="0" destOrd="0" presId="urn:microsoft.com/office/officeart/2005/8/layout/chevron1"/>
    <dgm:cxn modelId="{C0D4F239-2B7F-334B-860E-F6435656EF76}" type="presParOf" srcId="{F04DE03D-6CC6-40E3-AB1E-4CB973E4FE71}" destId="{7560D449-0375-47E3-9097-0F74A76D2F7C}" srcOrd="0" destOrd="0" presId="urn:microsoft.com/office/officeart/2005/8/layout/chevron1"/>
    <dgm:cxn modelId="{18C456A3-5C5C-D146-9233-70F70ACBC0ED}" type="presParOf" srcId="{F04DE03D-6CC6-40E3-AB1E-4CB973E4FE71}" destId="{7FAFF2DF-6473-416A-AB61-03988C681645}" srcOrd="1" destOrd="0" presId="urn:microsoft.com/office/officeart/2005/8/layout/chevron1"/>
    <dgm:cxn modelId="{048822C3-70E5-1246-AC4B-F85DE695FD8F}" type="presParOf" srcId="{DC25ED92-9C6E-4E47-B52B-68E05D1BD620}" destId="{A5CC8F1F-5014-4AEE-BF03-69963DB4730C}" srcOrd="1" destOrd="0" presId="urn:microsoft.com/office/officeart/2005/8/layout/chevron1"/>
    <dgm:cxn modelId="{93C17725-C06A-464C-845C-2D6E0E3F09AB}" type="presParOf" srcId="{DC25ED92-9C6E-4E47-B52B-68E05D1BD620}" destId="{B93EE224-3A0F-4205-833D-F31FC1E8AE98}" srcOrd="2" destOrd="0" presId="urn:microsoft.com/office/officeart/2005/8/layout/chevron1"/>
    <dgm:cxn modelId="{0BE2031B-BE02-A142-93FF-2916FCE52FCD}" type="presParOf" srcId="{B93EE224-3A0F-4205-833D-F31FC1E8AE98}" destId="{BB7DBE26-9E08-4080-8CAD-0AFD6D6C5A45}" srcOrd="0" destOrd="0" presId="urn:microsoft.com/office/officeart/2005/8/layout/chevron1"/>
    <dgm:cxn modelId="{549AC315-8BCD-BA40-ACB1-E28977DA78C3}" type="presParOf" srcId="{B93EE224-3A0F-4205-833D-F31FC1E8AE98}" destId="{28ED8DD7-0934-43DD-B6D7-08F09E73C57F}"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D27D78-95E3-45AB-B071-9706EA8A266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086157B-30AC-4F2F-923A-22A632629F11}">
      <dgm:prSet/>
      <dgm:spPr/>
      <dgm:t>
        <a:bodyPr/>
        <a:lstStyle/>
        <a:p>
          <a:pPr>
            <a:lnSpc>
              <a:spcPct val="100000"/>
            </a:lnSpc>
          </a:pPr>
          <a:r>
            <a:rPr kumimoji="1" lang="en-US" dirty="0">
              <a:solidFill>
                <a:schemeClr val="bg1"/>
              </a:solidFill>
            </a:rPr>
            <a:t>Weather API</a:t>
          </a:r>
          <a:endParaRPr lang="en-US" dirty="0">
            <a:solidFill>
              <a:schemeClr val="bg1"/>
            </a:solidFill>
          </a:endParaRPr>
        </a:p>
      </dgm:t>
    </dgm:pt>
    <dgm:pt modelId="{3161D903-ACDD-4774-BFA9-311A3AF0D2A9}" type="parTrans" cxnId="{B4D43AEA-DD1A-4BA5-BE8C-0E4020ED6FE7}">
      <dgm:prSet/>
      <dgm:spPr/>
      <dgm:t>
        <a:bodyPr/>
        <a:lstStyle/>
        <a:p>
          <a:endParaRPr lang="en-US"/>
        </a:p>
      </dgm:t>
    </dgm:pt>
    <dgm:pt modelId="{92D35B51-DE4D-4E1B-B73A-FFB1C62DF15F}" type="sibTrans" cxnId="{B4D43AEA-DD1A-4BA5-BE8C-0E4020ED6FE7}">
      <dgm:prSet/>
      <dgm:spPr/>
      <dgm:t>
        <a:bodyPr/>
        <a:lstStyle/>
        <a:p>
          <a:endParaRPr lang="en-US"/>
        </a:p>
      </dgm:t>
    </dgm:pt>
    <dgm:pt modelId="{1139CA1C-B7B3-4EF1-BB17-6C43DEE2916B}">
      <dgm:prSet/>
      <dgm:spPr/>
      <dgm:t>
        <a:bodyPr/>
        <a:lstStyle/>
        <a:p>
          <a:pPr>
            <a:lnSpc>
              <a:spcPct val="100000"/>
            </a:lnSpc>
          </a:pPr>
          <a:r>
            <a:rPr kumimoji="1" lang="en-US" dirty="0">
              <a:solidFill>
                <a:schemeClr val="bg1"/>
              </a:solidFill>
            </a:rPr>
            <a:t>Tarot API</a:t>
          </a:r>
          <a:endParaRPr lang="en-US" dirty="0">
            <a:solidFill>
              <a:schemeClr val="bg1"/>
            </a:solidFill>
          </a:endParaRPr>
        </a:p>
      </dgm:t>
    </dgm:pt>
    <dgm:pt modelId="{8D978B2F-652E-4C19-908C-0B0FD6F68267}" type="parTrans" cxnId="{80B291D9-A081-4C36-B2D6-5CF8C5525F47}">
      <dgm:prSet/>
      <dgm:spPr/>
      <dgm:t>
        <a:bodyPr/>
        <a:lstStyle/>
        <a:p>
          <a:endParaRPr lang="en-US"/>
        </a:p>
      </dgm:t>
    </dgm:pt>
    <dgm:pt modelId="{0CD9F9F4-C9EE-469C-B26F-9E5093396BDC}" type="sibTrans" cxnId="{80B291D9-A081-4C36-B2D6-5CF8C5525F47}">
      <dgm:prSet/>
      <dgm:spPr/>
      <dgm:t>
        <a:bodyPr/>
        <a:lstStyle/>
        <a:p>
          <a:endParaRPr lang="en-US"/>
        </a:p>
      </dgm:t>
    </dgm:pt>
    <dgm:pt modelId="{D452718F-82A6-4C1F-AB4D-6AE60E4FBD47}" type="pres">
      <dgm:prSet presAssocID="{5FD27D78-95E3-45AB-B071-9706EA8A2664}" presName="root" presStyleCnt="0">
        <dgm:presLayoutVars>
          <dgm:dir/>
          <dgm:resizeHandles val="exact"/>
        </dgm:presLayoutVars>
      </dgm:prSet>
      <dgm:spPr/>
    </dgm:pt>
    <dgm:pt modelId="{F02360EC-B16C-4620-A181-35FEEF6165E5}" type="pres">
      <dgm:prSet presAssocID="{0086157B-30AC-4F2F-923A-22A632629F11}" presName="compNode" presStyleCnt="0"/>
      <dgm:spPr/>
    </dgm:pt>
    <dgm:pt modelId="{820FEEDA-4787-4F68-9769-9C43D6CAA02D}" type="pres">
      <dgm:prSet presAssocID="{0086157B-30AC-4F2F-923A-22A632629F11}" presName="iconRect" presStyleLbl="node1" presStyleIdx="0" presStyleCnt="2" custLinFactNeighborX="2895" custLinFactNeighborY="2278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云"/>
        </a:ext>
      </dgm:extLst>
    </dgm:pt>
    <dgm:pt modelId="{031AC9F5-CFCD-4273-BB02-A2F51B8F3927}" type="pres">
      <dgm:prSet presAssocID="{0086157B-30AC-4F2F-923A-22A632629F11}" presName="spaceRect" presStyleCnt="0"/>
      <dgm:spPr/>
    </dgm:pt>
    <dgm:pt modelId="{1471DFE4-F707-4CCF-87F1-B500CB26816D}" type="pres">
      <dgm:prSet presAssocID="{0086157B-30AC-4F2F-923A-22A632629F11}" presName="textRect" presStyleLbl="revTx" presStyleIdx="0" presStyleCnt="2" custLinFactNeighborX="330" custLinFactNeighborY="71176">
        <dgm:presLayoutVars>
          <dgm:chMax val="1"/>
          <dgm:chPref val="1"/>
        </dgm:presLayoutVars>
      </dgm:prSet>
      <dgm:spPr/>
    </dgm:pt>
    <dgm:pt modelId="{4CAB6F1B-70D1-42A0-A476-4C6298377449}" type="pres">
      <dgm:prSet presAssocID="{92D35B51-DE4D-4E1B-B73A-FFB1C62DF15F}" presName="sibTrans" presStyleCnt="0"/>
      <dgm:spPr/>
    </dgm:pt>
    <dgm:pt modelId="{C7535437-DE43-4D48-ACE5-57F4108E12BD}" type="pres">
      <dgm:prSet presAssocID="{1139CA1C-B7B3-4EF1-BB17-6C43DEE2916B}" presName="compNode" presStyleCnt="0"/>
      <dgm:spPr/>
    </dgm:pt>
    <dgm:pt modelId="{7C32A71B-4FFB-41D1-88D9-6D03B8FB184D}" type="pres">
      <dgm:prSet presAssocID="{1139CA1C-B7B3-4EF1-BB17-6C43DEE2916B}" presName="iconRect" presStyleLbl="node1" presStyleIdx="1" presStyleCnt="2" custLinFactNeighborY="2998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数据库"/>
        </a:ext>
      </dgm:extLst>
    </dgm:pt>
    <dgm:pt modelId="{73A49ECD-4BC5-4F3C-B126-B1805D634D84}" type="pres">
      <dgm:prSet presAssocID="{1139CA1C-B7B3-4EF1-BB17-6C43DEE2916B}" presName="spaceRect" presStyleCnt="0"/>
      <dgm:spPr/>
    </dgm:pt>
    <dgm:pt modelId="{A8E019D4-32FD-4AC7-ACAC-27844277DAF2}" type="pres">
      <dgm:prSet presAssocID="{1139CA1C-B7B3-4EF1-BB17-6C43DEE2916B}" presName="textRect" presStyleLbl="revTx" presStyleIdx="1" presStyleCnt="2" custLinFactNeighborY="71176">
        <dgm:presLayoutVars>
          <dgm:chMax val="1"/>
          <dgm:chPref val="1"/>
        </dgm:presLayoutVars>
      </dgm:prSet>
      <dgm:spPr/>
    </dgm:pt>
  </dgm:ptLst>
  <dgm:cxnLst>
    <dgm:cxn modelId="{3DCCD51A-41AD-4CC9-A994-962A11419A9A}" type="presOf" srcId="{1139CA1C-B7B3-4EF1-BB17-6C43DEE2916B}" destId="{A8E019D4-32FD-4AC7-ACAC-27844277DAF2}" srcOrd="0" destOrd="0" presId="urn:microsoft.com/office/officeart/2018/2/layout/IconLabelList"/>
    <dgm:cxn modelId="{8667101B-3B80-482A-8435-D5655076E90A}" type="presOf" srcId="{5FD27D78-95E3-45AB-B071-9706EA8A2664}" destId="{D452718F-82A6-4C1F-AB4D-6AE60E4FBD47}" srcOrd="0" destOrd="0" presId="urn:microsoft.com/office/officeart/2018/2/layout/IconLabelList"/>
    <dgm:cxn modelId="{65BDC781-7910-45ED-8695-9FAB20024222}" type="presOf" srcId="{0086157B-30AC-4F2F-923A-22A632629F11}" destId="{1471DFE4-F707-4CCF-87F1-B500CB26816D}" srcOrd="0" destOrd="0" presId="urn:microsoft.com/office/officeart/2018/2/layout/IconLabelList"/>
    <dgm:cxn modelId="{80B291D9-A081-4C36-B2D6-5CF8C5525F47}" srcId="{5FD27D78-95E3-45AB-B071-9706EA8A2664}" destId="{1139CA1C-B7B3-4EF1-BB17-6C43DEE2916B}" srcOrd="1" destOrd="0" parTransId="{8D978B2F-652E-4C19-908C-0B0FD6F68267}" sibTransId="{0CD9F9F4-C9EE-469C-B26F-9E5093396BDC}"/>
    <dgm:cxn modelId="{B4D43AEA-DD1A-4BA5-BE8C-0E4020ED6FE7}" srcId="{5FD27D78-95E3-45AB-B071-9706EA8A2664}" destId="{0086157B-30AC-4F2F-923A-22A632629F11}" srcOrd="0" destOrd="0" parTransId="{3161D903-ACDD-4774-BFA9-311A3AF0D2A9}" sibTransId="{92D35B51-DE4D-4E1B-B73A-FFB1C62DF15F}"/>
    <dgm:cxn modelId="{720CA5FF-B8C5-400A-B373-F51B3D49F1ED}" type="presParOf" srcId="{D452718F-82A6-4C1F-AB4D-6AE60E4FBD47}" destId="{F02360EC-B16C-4620-A181-35FEEF6165E5}" srcOrd="0" destOrd="0" presId="urn:microsoft.com/office/officeart/2018/2/layout/IconLabelList"/>
    <dgm:cxn modelId="{B1A8E82A-8E86-4C88-84CC-EBD97D92D04A}" type="presParOf" srcId="{F02360EC-B16C-4620-A181-35FEEF6165E5}" destId="{820FEEDA-4787-4F68-9769-9C43D6CAA02D}" srcOrd="0" destOrd="0" presId="urn:microsoft.com/office/officeart/2018/2/layout/IconLabelList"/>
    <dgm:cxn modelId="{542798D9-F92F-4F11-B117-B8AB6AD3BE68}" type="presParOf" srcId="{F02360EC-B16C-4620-A181-35FEEF6165E5}" destId="{031AC9F5-CFCD-4273-BB02-A2F51B8F3927}" srcOrd="1" destOrd="0" presId="urn:microsoft.com/office/officeart/2018/2/layout/IconLabelList"/>
    <dgm:cxn modelId="{7237EEC0-32C3-429C-B406-0BCEC7D3A757}" type="presParOf" srcId="{F02360EC-B16C-4620-A181-35FEEF6165E5}" destId="{1471DFE4-F707-4CCF-87F1-B500CB26816D}" srcOrd="2" destOrd="0" presId="urn:microsoft.com/office/officeart/2018/2/layout/IconLabelList"/>
    <dgm:cxn modelId="{6C242741-C9E7-4D97-9CD5-08A425533D2A}" type="presParOf" srcId="{D452718F-82A6-4C1F-AB4D-6AE60E4FBD47}" destId="{4CAB6F1B-70D1-42A0-A476-4C6298377449}" srcOrd="1" destOrd="0" presId="urn:microsoft.com/office/officeart/2018/2/layout/IconLabelList"/>
    <dgm:cxn modelId="{091CC7A1-D4E3-4AE5-98A8-C3C45428C57E}" type="presParOf" srcId="{D452718F-82A6-4C1F-AB4D-6AE60E4FBD47}" destId="{C7535437-DE43-4D48-ACE5-57F4108E12BD}" srcOrd="2" destOrd="0" presId="urn:microsoft.com/office/officeart/2018/2/layout/IconLabelList"/>
    <dgm:cxn modelId="{A62D3E25-CD64-445A-9D47-C82EB4CC9F8F}" type="presParOf" srcId="{C7535437-DE43-4D48-ACE5-57F4108E12BD}" destId="{7C32A71B-4FFB-41D1-88D9-6D03B8FB184D}" srcOrd="0" destOrd="0" presId="urn:microsoft.com/office/officeart/2018/2/layout/IconLabelList"/>
    <dgm:cxn modelId="{E6CFC01A-C4EB-47D3-99F5-EF28CCE8A687}" type="presParOf" srcId="{C7535437-DE43-4D48-ACE5-57F4108E12BD}" destId="{73A49ECD-4BC5-4F3C-B126-B1805D634D84}" srcOrd="1" destOrd="0" presId="urn:microsoft.com/office/officeart/2018/2/layout/IconLabelList"/>
    <dgm:cxn modelId="{4B320B3D-D8FF-40C7-8E32-83FA2881DDD0}" type="presParOf" srcId="{C7535437-DE43-4D48-ACE5-57F4108E12BD}" destId="{A8E019D4-32FD-4AC7-ACAC-27844277DAF2}"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888544-2CE6-4029-BCE7-8F41E637FE24}">
      <dsp:nvSpPr>
        <dsp:cNvPr id="0" name=""/>
        <dsp:cNvSpPr/>
      </dsp:nvSpPr>
      <dsp:spPr>
        <a:xfrm>
          <a:off x="0" y="1860"/>
          <a:ext cx="6177613" cy="7927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6A6B66-34FD-42ED-BC34-608A43150F00}">
      <dsp:nvSpPr>
        <dsp:cNvPr id="0" name=""/>
        <dsp:cNvSpPr/>
      </dsp:nvSpPr>
      <dsp:spPr>
        <a:xfrm>
          <a:off x="239794" y="180220"/>
          <a:ext cx="435990" cy="435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49275-1B1A-4CF1-8174-3EF5FD3A5BB2}">
      <dsp:nvSpPr>
        <dsp:cNvPr id="0" name=""/>
        <dsp:cNvSpPr/>
      </dsp:nvSpPr>
      <dsp:spPr>
        <a:xfrm>
          <a:off x="915580" y="1860"/>
          <a:ext cx="5262032" cy="792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95" tIns="83895" rIns="83895" bIns="83895" numCol="1" spcCol="1270" anchor="ctr" anchorCtr="0">
          <a:noAutofit/>
        </a:bodyPr>
        <a:lstStyle/>
        <a:p>
          <a:pPr marL="0" lvl="0" indent="0" algn="l" defTabSz="755650">
            <a:lnSpc>
              <a:spcPct val="100000"/>
            </a:lnSpc>
            <a:spcBef>
              <a:spcPct val="0"/>
            </a:spcBef>
            <a:spcAft>
              <a:spcPct val="35000"/>
            </a:spcAft>
            <a:buNone/>
          </a:pPr>
          <a:r>
            <a:rPr lang="en-CA" sz="1700" b="0" i="0" kern="1200" dirty="0"/>
            <a:t>Create your profile with your personal data like location, preferences</a:t>
          </a:r>
          <a:r>
            <a:rPr lang="en-US" altLang="zh-CN" sz="1700" b="0" i="0" kern="1200" baseline="30000" dirty="0"/>
            <a:t>1</a:t>
          </a:r>
          <a:r>
            <a:rPr lang="en-CA" sz="1700" b="0" i="0" kern="1200" dirty="0"/>
            <a:t>.</a:t>
          </a:r>
          <a:endParaRPr lang="en-US" sz="1700" kern="1200" dirty="0"/>
        </a:p>
      </dsp:txBody>
      <dsp:txXfrm>
        <a:off x="915580" y="1860"/>
        <a:ext cx="5262032" cy="792710"/>
      </dsp:txXfrm>
    </dsp:sp>
    <dsp:sp modelId="{63BD2DF3-E7FF-41C9-8BCA-BC2CB5191356}">
      <dsp:nvSpPr>
        <dsp:cNvPr id="0" name=""/>
        <dsp:cNvSpPr/>
      </dsp:nvSpPr>
      <dsp:spPr>
        <a:xfrm>
          <a:off x="0" y="992748"/>
          <a:ext cx="6177613" cy="7927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72357-05FB-4AAB-B840-45E1A5BC58D2}">
      <dsp:nvSpPr>
        <dsp:cNvPr id="0" name=""/>
        <dsp:cNvSpPr/>
      </dsp:nvSpPr>
      <dsp:spPr>
        <a:xfrm>
          <a:off x="239794" y="1171108"/>
          <a:ext cx="435990" cy="435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55781F-C7B3-43EE-92A7-B733DC2296DF}">
      <dsp:nvSpPr>
        <dsp:cNvPr id="0" name=""/>
        <dsp:cNvSpPr/>
      </dsp:nvSpPr>
      <dsp:spPr>
        <a:xfrm>
          <a:off x="915580" y="992748"/>
          <a:ext cx="5262032" cy="792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95" tIns="83895" rIns="83895" bIns="83895" numCol="1" spcCol="1270" anchor="ctr" anchorCtr="0">
          <a:noAutofit/>
        </a:bodyPr>
        <a:lstStyle/>
        <a:p>
          <a:pPr marL="0" lvl="0" indent="0" algn="l" defTabSz="755650">
            <a:lnSpc>
              <a:spcPct val="100000"/>
            </a:lnSpc>
            <a:spcBef>
              <a:spcPct val="0"/>
            </a:spcBef>
            <a:spcAft>
              <a:spcPct val="35000"/>
            </a:spcAft>
            <a:buNone/>
          </a:pPr>
          <a:r>
            <a:rPr lang="en-CA" sz="1700" b="0" i="0" kern="1200" dirty="0"/>
            <a:t>Suggest users if an umbrella, winter coat is needed based on real-time weather conditions and user preferences</a:t>
          </a:r>
          <a:r>
            <a:rPr lang="en-US" altLang="zh-CN" sz="1700" b="0" i="0" kern="1200" baseline="30000" dirty="0"/>
            <a:t>2</a:t>
          </a:r>
          <a:r>
            <a:rPr lang="en-CA" sz="1700" b="0" i="0" kern="1200" dirty="0"/>
            <a:t>.</a:t>
          </a:r>
          <a:endParaRPr lang="en-US" sz="1700" kern="1200" dirty="0"/>
        </a:p>
      </dsp:txBody>
      <dsp:txXfrm>
        <a:off x="915580" y="992748"/>
        <a:ext cx="5262032" cy="792710"/>
      </dsp:txXfrm>
    </dsp:sp>
    <dsp:sp modelId="{0147811F-35B8-4EE3-9907-DAEA5D816196}">
      <dsp:nvSpPr>
        <dsp:cNvPr id="0" name=""/>
        <dsp:cNvSpPr/>
      </dsp:nvSpPr>
      <dsp:spPr>
        <a:xfrm>
          <a:off x="0" y="1983636"/>
          <a:ext cx="6177613" cy="7927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646B55-01E5-4F54-99AF-764AAACF168B}">
      <dsp:nvSpPr>
        <dsp:cNvPr id="0" name=""/>
        <dsp:cNvSpPr/>
      </dsp:nvSpPr>
      <dsp:spPr>
        <a:xfrm>
          <a:off x="239794" y="2161996"/>
          <a:ext cx="435990" cy="435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04A924-1DC3-4D9C-AA71-74E1F1EE4951}">
      <dsp:nvSpPr>
        <dsp:cNvPr id="0" name=""/>
        <dsp:cNvSpPr/>
      </dsp:nvSpPr>
      <dsp:spPr>
        <a:xfrm>
          <a:off x="915580" y="1983636"/>
          <a:ext cx="5262032" cy="792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95" tIns="83895" rIns="83895" bIns="83895" numCol="1" spcCol="1270" anchor="ctr" anchorCtr="0">
          <a:noAutofit/>
        </a:bodyPr>
        <a:lstStyle/>
        <a:p>
          <a:pPr marL="0" lvl="0" indent="0" algn="l" defTabSz="755650">
            <a:lnSpc>
              <a:spcPct val="100000"/>
            </a:lnSpc>
            <a:spcBef>
              <a:spcPct val="0"/>
            </a:spcBef>
            <a:spcAft>
              <a:spcPct val="35000"/>
            </a:spcAft>
            <a:buNone/>
          </a:pPr>
          <a:r>
            <a:rPr lang="en-CA" sz="1700" b="0" i="0" kern="1200" dirty="0"/>
            <a:t>(Not Decided Yet) Suggest user what is suitable to do for today based on "Tarot/Traditional Chinese Calendar".</a:t>
          </a:r>
          <a:endParaRPr lang="en-US" sz="1700" kern="1200" dirty="0"/>
        </a:p>
      </dsp:txBody>
      <dsp:txXfrm>
        <a:off x="915580" y="1983636"/>
        <a:ext cx="5262032" cy="792710"/>
      </dsp:txXfrm>
    </dsp:sp>
    <dsp:sp modelId="{3ACB6541-0BA0-400F-B3EF-4204266D2C23}">
      <dsp:nvSpPr>
        <dsp:cNvPr id="0" name=""/>
        <dsp:cNvSpPr/>
      </dsp:nvSpPr>
      <dsp:spPr>
        <a:xfrm>
          <a:off x="0" y="2974525"/>
          <a:ext cx="6177613" cy="7927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9704BE-5628-4115-8449-DD6F19C412B5}">
      <dsp:nvSpPr>
        <dsp:cNvPr id="0" name=""/>
        <dsp:cNvSpPr/>
      </dsp:nvSpPr>
      <dsp:spPr>
        <a:xfrm>
          <a:off x="239794" y="3152885"/>
          <a:ext cx="435990" cy="435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1A3CEF-31A3-408B-96A2-F91AD88CE8B7}">
      <dsp:nvSpPr>
        <dsp:cNvPr id="0" name=""/>
        <dsp:cNvSpPr/>
      </dsp:nvSpPr>
      <dsp:spPr>
        <a:xfrm>
          <a:off x="915580" y="2974525"/>
          <a:ext cx="5262032" cy="792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95" tIns="83895" rIns="83895" bIns="83895" numCol="1" spcCol="1270" anchor="ctr" anchorCtr="0">
          <a:noAutofit/>
        </a:bodyPr>
        <a:lstStyle/>
        <a:p>
          <a:pPr marL="0" lvl="0" indent="0" algn="l" defTabSz="755650">
            <a:lnSpc>
              <a:spcPct val="100000"/>
            </a:lnSpc>
            <a:spcBef>
              <a:spcPct val="0"/>
            </a:spcBef>
            <a:spcAft>
              <a:spcPct val="35000"/>
            </a:spcAft>
            <a:buNone/>
          </a:pPr>
          <a:r>
            <a:rPr lang="en-CA" sz="1700" b="0" i="0" kern="1200" dirty="0"/>
            <a:t>(Not Decided Yet) Notification of special weather / natural events.</a:t>
          </a:r>
          <a:r>
            <a:rPr lang="en-US" altLang="zh-CN" sz="1700" b="0" i="0" kern="1200" baseline="30000" dirty="0"/>
            <a:t>3</a:t>
          </a:r>
          <a:endParaRPr lang="en-US" sz="1700" kern="1200" dirty="0"/>
        </a:p>
      </dsp:txBody>
      <dsp:txXfrm>
        <a:off x="915580" y="2974525"/>
        <a:ext cx="5262032" cy="792710"/>
      </dsp:txXfrm>
    </dsp:sp>
    <dsp:sp modelId="{B4F874E4-223C-401D-9F69-4D48932C5801}">
      <dsp:nvSpPr>
        <dsp:cNvPr id="0" name=""/>
        <dsp:cNvSpPr/>
      </dsp:nvSpPr>
      <dsp:spPr>
        <a:xfrm>
          <a:off x="0" y="3965413"/>
          <a:ext cx="6177613" cy="7927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66394B-8B2B-455E-88E8-224E81E384B4}">
      <dsp:nvSpPr>
        <dsp:cNvPr id="0" name=""/>
        <dsp:cNvSpPr/>
      </dsp:nvSpPr>
      <dsp:spPr>
        <a:xfrm>
          <a:off x="239794" y="4143773"/>
          <a:ext cx="435990" cy="4359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201EF9-D83B-4ECE-8979-176C2B9E4A86}">
      <dsp:nvSpPr>
        <dsp:cNvPr id="0" name=""/>
        <dsp:cNvSpPr/>
      </dsp:nvSpPr>
      <dsp:spPr>
        <a:xfrm>
          <a:off x="915580" y="3965413"/>
          <a:ext cx="5262032" cy="792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95" tIns="83895" rIns="83895" bIns="83895" numCol="1" spcCol="1270" anchor="ctr" anchorCtr="0">
          <a:noAutofit/>
        </a:bodyPr>
        <a:lstStyle/>
        <a:p>
          <a:pPr marL="0" lvl="0" indent="0" algn="l" defTabSz="755650">
            <a:lnSpc>
              <a:spcPct val="100000"/>
            </a:lnSpc>
            <a:spcBef>
              <a:spcPct val="0"/>
            </a:spcBef>
            <a:spcAft>
              <a:spcPct val="35000"/>
            </a:spcAft>
            <a:buNone/>
          </a:pPr>
          <a:r>
            <a:rPr lang="en-CA" sz="1700" b="0" i="0" kern="1200"/>
            <a:t>Use of an API access to real time weather data.</a:t>
          </a:r>
          <a:endParaRPr lang="en-US" sz="1700" kern="1200"/>
        </a:p>
      </dsp:txBody>
      <dsp:txXfrm>
        <a:off x="915580" y="3965413"/>
        <a:ext cx="5262032" cy="792710"/>
      </dsp:txXfrm>
    </dsp:sp>
    <dsp:sp modelId="{74935589-BE39-477A-9AF8-1D10D72764E9}">
      <dsp:nvSpPr>
        <dsp:cNvPr id="0" name=""/>
        <dsp:cNvSpPr/>
      </dsp:nvSpPr>
      <dsp:spPr>
        <a:xfrm>
          <a:off x="0" y="4956302"/>
          <a:ext cx="6177613" cy="7927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50C4F8-B103-4815-BA0A-0C5042025896}">
      <dsp:nvSpPr>
        <dsp:cNvPr id="0" name=""/>
        <dsp:cNvSpPr/>
      </dsp:nvSpPr>
      <dsp:spPr>
        <a:xfrm>
          <a:off x="239794" y="5134661"/>
          <a:ext cx="435990" cy="4359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68D031-83A8-4CF0-B65B-1A1E12E30228}">
      <dsp:nvSpPr>
        <dsp:cNvPr id="0" name=""/>
        <dsp:cNvSpPr/>
      </dsp:nvSpPr>
      <dsp:spPr>
        <a:xfrm>
          <a:off x="915580" y="4956302"/>
          <a:ext cx="5262032" cy="792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95" tIns="83895" rIns="83895" bIns="83895" numCol="1" spcCol="1270" anchor="ctr" anchorCtr="0">
          <a:noAutofit/>
        </a:bodyPr>
        <a:lstStyle/>
        <a:p>
          <a:pPr marL="0" lvl="0" indent="0" algn="l" defTabSz="755650">
            <a:lnSpc>
              <a:spcPct val="100000"/>
            </a:lnSpc>
            <a:spcBef>
              <a:spcPct val="0"/>
            </a:spcBef>
            <a:spcAft>
              <a:spcPct val="35000"/>
            </a:spcAft>
            <a:buNone/>
          </a:pPr>
          <a:r>
            <a:rPr lang="en-CA" sz="1700" b="0" i="0" kern="1200"/>
            <a:t>(Not Decided Yet) Use of an API access to Tarot Card Reading.</a:t>
          </a:r>
          <a:endParaRPr lang="en-US" sz="1700" kern="1200"/>
        </a:p>
      </dsp:txBody>
      <dsp:txXfrm>
        <a:off x="915580" y="4956302"/>
        <a:ext cx="5262032" cy="7927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0D449-0375-47E3-9097-0F74A76D2F7C}">
      <dsp:nvSpPr>
        <dsp:cNvPr id="0" name=""/>
        <dsp:cNvSpPr/>
      </dsp:nvSpPr>
      <dsp:spPr>
        <a:xfrm>
          <a:off x="6648" y="58075"/>
          <a:ext cx="5290571" cy="1350000"/>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rtl="0">
            <a:lnSpc>
              <a:spcPct val="90000"/>
            </a:lnSpc>
            <a:spcBef>
              <a:spcPct val="0"/>
            </a:spcBef>
            <a:spcAft>
              <a:spcPct val="35000"/>
            </a:spcAft>
            <a:buNone/>
          </a:pPr>
          <a:r>
            <a:rPr lang="en-US" sz="2500" kern="1200">
              <a:latin typeface="Calibri Light" panose="020F0302020204030204"/>
            </a:rPr>
            <a:t>Personal Profile</a:t>
          </a:r>
          <a:endParaRPr lang="en-US" sz="2500" kern="1200"/>
        </a:p>
      </dsp:txBody>
      <dsp:txXfrm>
        <a:off x="681648" y="58075"/>
        <a:ext cx="3940571" cy="1350000"/>
      </dsp:txXfrm>
    </dsp:sp>
    <dsp:sp modelId="{7FAFF2DF-6473-416A-AB61-03988C681645}">
      <dsp:nvSpPr>
        <dsp:cNvPr id="0" name=""/>
        <dsp:cNvSpPr/>
      </dsp:nvSpPr>
      <dsp:spPr>
        <a:xfrm>
          <a:off x="6648" y="1576826"/>
          <a:ext cx="4232457"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11250" rtl="0">
            <a:lnSpc>
              <a:spcPct val="90000"/>
            </a:lnSpc>
            <a:spcBef>
              <a:spcPct val="0"/>
            </a:spcBef>
            <a:spcAft>
              <a:spcPct val="15000"/>
            </a:spcAft>
            <a:buChar char="•"/>
          </a:pPr>
          <a:r>
            <a:rPr lang="en-US" altLang="zh-CN" sz="2500" kern="1200">
              <a:latin typeface="Calibri Light" panose="020F0302020204030204"/>
            </a:rPr>
            <a:t>String username</a:t>
          </a:r>
        </a:p>
        <a:p>
          <a:pPr marL="228600" lvl="1" indent="-228600" algn="l" defTabSz="1111250" rtl="0">
            <a:lnSpc>
              <a:spcPct val="90000"/>
            </a:lnSpc>
            <a:spcBef>
              <a:spcPct val="0"/>
            </a:spcBef>
            <a:spcAft>
              <a:spcPct val="15000"/>
            </a:spcAft>
            <a:buChar char="•"/>
          </a:pPr>
          <a:r>
            <a:rPr lang="en-US" altLang="zh-CN" sz="2500" kern="1200">
              <a:latin typeface="Calibri Light" panose="020F0302020204030204"/>
            </a:rPr>
            <a:t>String password</a:t>
          </a:r>
        </a:p>
        <a:p>
          <a:pPr marL="228600" lvl="1" indent="-228600" algn="l" defTabSz="1111250" rtl="0">
            <a:lnSpc>
              <a:spcPct val="90000"/>
            </a:lnSpc>
            <a:spcBef>
              <a:spcPct val="0"/>
            </a:spcBef>
            <a:spcAft>
              <a:spcPct val="15000"/>
            </a:spcAft>
            <a:buChar char="•"/>
          </a:pPr>
          <a:r>
            <a:rPr lang="en-US" altLang="zh-CN" sz="2500" kern="1200">
              <a:latin typeface="Calibri Light" panose="020F0302020204030204"/>
            </a:rPr>
            <a:t>Group group</a:t>
          </a:r>
        </a:p>
        <a:p>
          <a:pPr marL="228600" lvl="1" indent="-228600" algn="l" defTabSz="1111250" rtl="0">
            <a:lnSpc>
              <a:spcPct val="90000"/>
            </a:lnSpc>
            <a:spcBef>
              <a:spcPct val="0"/>
            </a:spcBef>
            <a:spcAft>
              <a:spcPct val="15000"/>
            </a:spcAft>
            <a:buChar char="•"/>
          </a:pPr>
          <a:r>
            <a:rPr lang="en-US" altLang="zh-CN" sz="2500" kern="1200">
              <a:latin typeface="Calibri Light" panose="020F0302020204030204"/>
            </a:rPr>
            <a:t>String location</a:t>
          </a:r>
        </a:p>
      </dsp:txBody>
      <dsp:txXfrm>
        <a:off x="6648" y="1576826"/>
        <a:ext cx="4232457" cy="1575000"/>
      </dsp:txXfrm>
    </dsp:sp>
    <dsp:sp modelId="{BB7DBE26-9E08-4080-8CAD-0AFD6D6C5A45}">
      <dsp:nvSpPr>
        <dsp:cNvPr id="0" name=""/>
        <dsp:cNvSpPr/>
      </dsp:nvSpPr>
      <dsp:spPr>
        <a:xfrm>
          <a:off x="5081220" y="58075"/>
          <a:ext cx="5290571" cy="1350000"/>
        </a:xfrm>
        <a:prstGeom prst="chevr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a:latin typeface="Calibri Light" panose="020F0302020204030204"/>
            </a:rPr>
            <a:t>Group</a:t>
          </a:r>
          <a:endParaRPr lang="en-US" sz="2500" kern="1200"/>
        </a:p>
      </dsp:txBody>
      <dsp:txXfrm>
        <a:off x="5756220" y="58075"/>
        <a:ext cx="3940571" cy="1350000"/>
      </dsp:txXfrm>
    </dsp:sp>
    <dsp:sp modelId="{28ED8DD7-0934-43DD-B6D7-08F09E73C57F}">
      <dsp:nvSpPr>
        <dsp:cNvPr id="0" name=""/>
        <dsp:cNvSpPr/>
      </dsp:nvSpPr>
      <dsp:spPr>
        <a:xfrm>
          <a:off x="5081220" y="1576826"/>
          <a:ext cx="4232457"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11250" rtl="0">
            <a:lnSpc>
              <a:spcPct val="90000"/>
            </a:lnSpc>
            <a:spcBef>
              <a:spcPct val="0"/>
            </a:spcBef>
            <a:spcAft>
              <a:spcPct val="15000"/>
            </a:spcAft>
            <a:buChar char="•"/>
          </a:pPr>
          <a:r>
            <a:rPr lang="en-US" altLang="zh-CN" sz="2500" kern="1200">
              <a:latin typeface="Calibri Light" panose="020F0302020204030204"/>
            </a:rPr>
            <a:t>int id</a:t>
          </a:r>
        </a:p>
        <a:p>
          <a:pPr marL="228600" lvl="1" indent="-228600" algn="l" defTabSz="1111250" rtl="0">
            <a:lnSpc>
              <a:spcPct val="90000"/>
            </a:lnSpc>
            <a:spcBef>
              <a:spcPct val="0"/>
            </a:spcBef>
            <a:spcAft>
              <a:spcPct val="15000"/>
            </a:spcAft>
            <a:buChar char="•"/>
          </a:pPr>
          <a:r>
            <a:rPr lang="en-US" altLang="zh-CN" sz="2500" kern="1200">
              <a:latin typeface="Calibri Light" panose="020F0302020204030204"/>
            </a:rPr>
            <a:t>List groupmembers</a:t>
          </a:r>
        </a:p>
        <a:p>
          <a:pPr marL="228600" lvl="1" indent="-228600" algn="l" defTabSz="1111250" rtl="0">
            <a:lnSpc>
              <a:spcPct val="90000"/>
            </a:lnSpc>
            <a:spcBef>
              <a:spcPct val="0"/>
            </a:spcBef>
            <a:spcAft>
              <a:spcPct val="15000"/>
            </a:spcAft>
            <a:buChar char="•"/>
          </a:pPr>
          <a:r>
            <a:rPr lang="en-US" altLang="zh-CN" sz="2500" kern="1200">
              <a:latin typeface="Calibri Light" panose="020F0302020204030204"/>
            </a:rPr>
            <a:t>List locations</a:t>
          </a:r>
        </a:p>
        <a:p>
          <a:pPr marL="228600" lvl="1" indent="-228600" algn="l" defTabSz="1111250" rtl="0">
            <a:lnSpc>
              <a:spcPct val="90000"/>
            </a:lnSpc>
            <a:spcBef>
              <a:spcPct val="0"/>
            </a:spcBef>
            <a:spcAft>
              <a:spcPct val="15000"/>
            </a:spcAft>
            <a:buChar char="•"/>
          </a:pPr>
          <a:r>
            <a:rPr lang="en-US" altLang="zh-CN" sz="2500" kern="1200">
              <a:latin typeface="Calibri Light" panose="020F0302020204030204"/>
            </a:rPr>
            <a:t>List time</a:t>
          </a:r>
        </a:p>
      </dsp:txBody>
      <dsp:txXfrm>
        <a:off x="5081220" y="1576826"/>
        <a:ext cx="4232457" cy="157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FEEDA-4787-4F68-9769-9C43D6CAA02D}">
      <dsp:nvSpPr>
        <dsp:cNvPr id="0" name=""/>
        <dsp:cNvSpPr/>
      </dsp:nvSpPr>
      <dsp:spPr>
        <a:xfrm>
          <a:off x="1804078" y="146338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71DFE4-F707-4CCF-87F1-B500CB26816D}">
      <dsp:nvSpPr>
        <dsp:cNvPr id="0" name=""/>
        <dsp:cNvSpPr/>
      </dsp:nvSpPr>
      <dsp:spPr>
        <a:xfrm>
          <a:off x="574056" y="394725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kumimoji="1" lang="en-US" sz="4600" kern="1200" dirty="0">
              <a:solidFill>
                <a:schemeClr val="bg1"/>
              </a:solidFill>
            </a:rPr>
            <a:t>Weather API</a:t>
          </a:r>
          <a:endParaRPr lang="en-US" sz="4600" kern="1200" dirty="0">
            <a:solidFill>
              <a:schemeClr val="bg1"/>
            </a:solidFill>
          </a:endParaRPr>
        </a:p>
      </dsp:txBody>
      <dsp:txXfrm>
        <a:off x="574056" y="3947252"/>
        <a:ext cx="4320000" cy="720000"/>
      </dsp:txXfrm>
    </dsp:sp>
    <dsp:sp modelId="{7C32A71B-4FFB-41D1-88D9-6D03B8FB184D}">
      <dsp:nvSpPr>
        <dsp:cNvPr id="0" name=""/>
        <dsp:cNvSpPr/>
      </dsp:nvSpPr>
      <dsp:spPr>
        <a:xfrm>
          <a:off x="6823800" y="1603372"/>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E019D4-32FD-4AC7-ACAC-27844277DAF2}">
      <dsp:nvSpPr>
        <dsp:cNvPr id="0" name=""/>
        <dsp:cNvSpPr/>
      </dsp:nvSpPr>
      <dsp:spPr>
        <a:xfrm>
          <a:off x="5635800" y="394725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kumimoji="1" lang="en-US" sz="4600" kern="1200" dirty="0">
              <a:solidFill>
                <a:schemeClr val="bg1"/>
              </a:solidFill>
            </a:rPr>
            <a:t>Tarot API</a:t>
          </a:r>
          <a:endParaRPr lang="en-US" sz="4600" kern="1200" dirty="0">
            <a:solidFill>
              <a:schemeClr val="bg1"/>
            </a:solidFill>
          </a:endParaRPr>
        </a:p>
      </dsp:txBody>
      <dsp:txXfrm>
        <a:off x="5635800" y="3947252"/>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4E755A-7B2B-9440-81BA-A1E4146702C8}" type="datetimeFigureOut">
              <a:rPr kumimoji="1" lang="zh-CN" altLang="en-US" smtClean="0"/>
              <a:t>2023/10/15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80FC60-C216-814D-99FF-B0116DD69820}" type="slidenum">
              <a:rPr kumimoji="1" lang="zh-CN" altLang="en-US" smtClean="0"/>
              <a:t>‹#›</a:t>
            </a:fld>
            <a:endParaRPr kumimoji="1" lang="zh-CN" altLang="en-US"/>
          </a:p>
        </p:txBody>
      </p:sp>
    </p:spTree>
    <p:extLst>
      <p:ext uri="{BB962C8B-B14F-4D97-AF65-F5344CB8AC3E}">
        <p14:creationId xmlns:p14="http://schemas.microsoft.com/office/powerpoint/2010/main" val="2069545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[everyone should speak and the presentation should fit within ~3–5 minutes depending on the number of teams in the room]</a:t>
            </a:r>
          </a:p>
          <a:p>
            <a:endParaRPr lang="en-US" altLang="zh-CN" dirty="0"/>
          </a:p>
          <a:p>
            <a:r>
              <a:rPr lang="en-US" altLang="zh-CN" dirty="0"/>
              <a:t>[the following slides outline the suggested structure, but feel free to be creative!]</a:t>
            </a:r>
          </a:p>
          <a:p>
            <a:endParaRPr kumimoji="1" lang="zh-CN" altLang="en-US" dirty="0"/>
          </a:p>
        </p:txBody>
      </p:sp>
      <p:sp>
        <p:nvSpPr>
          <p:cNvPr id="4" name="灯片编号占位符 3"/>
          <p:cNvSpPr>
            <a:spLocks noGrp="1"/>
          </p:cNvSpPr>
          <p:nvPr>
            <p:ph type="sldNum" sz="quarter" idx="5"/>
          </p:nvPr>
        </p:nvSpPr>
        <p:spPr/>
        <p:txBody>
          <a:bodyPr/>
          <a:lstStyle/>
          <a:p>
            <a:fld id="{0180FC60-C216-814D-99FF-B0116DD69820}" type="slidenum">
              <a:rPr kumimoji="1" lang="zh-CN" altLang="en-US" smtClean="0"/>
              <a:t>1</a:t>
            </a:fld>
            <a:endParaRPr kumimoji="1" lang="zh-CN" altLang="en-US"/>
          </a:p>
        </p:txBody>
      </p:sp>
    </p:spTree>
    <p:extLst>
      <p:ext uri="{BB962C8B-B14F-4D97-AF65-F5344CB8AC3E}">
        <p14:creationId xmlns:p14="http://schemas.microsoft.com/office/powerpoint/2010/main" val="1585321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80FC60-C216-814D-99FF-B0116DD69820}" type="slidenum">
              <a:rPr kumimoji="1" lang="zh-CN" altLang="en-US" smtClean="0"/>
              <a:t>15</a:t>
            </a:fld>
            <a:endParaRPr kumimoji="1" lang="zh-CN" altLang="en-US"/>
          </a:p>
        </p:txBody>
      </p:sp>
    </p:spTree>
    <p:extLst>
      <p:ext uri="{BB962C8B-B14F-4D97-AF65-F5344CB8AC3E}">
        <p14:creationId xmlns:p14="http://schemas.microsoft.com/office/powerpoint/2010/main" val="3359953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180FC60-C216-814D-99FF-B0116DD69820}" type="slidenum">
              <a:rPr kumimoji="1" lang="zh-CN" altLang="en-US" smtClean="0"/>
              <a:t>2</a:t>
            </a:fld>
            <a:endParaRPr kumimoji="1" lang="zh-CN" altLang="en-US"/>
          </a:p>
        </p:txBody>
      </p:sp>
    </p:spTree>
    <p:extLst>
      <p:ext uri="{BB962C8B-B14F-4D97-AF65-F5344CB8AC3E}">
        <p14:creationId xmlns:p14="http://schemas.microsoft.com/office/powerpoint/2010/main" val="1800152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180FC60-C216-814D-99FF-B0116DD69820}" type="slidenum">
              <a:rPr kumimoji="1" lang="zh-CN" altLang="en-US" smtClean="0"/>
              <a:t>3</a:t>
            </a:fld>
            <a:endParaRPr kumimoji="1" lang="zh-CN" altLang="en-US"/>
          </a:p>
        </p:txBody>
      </p:sp>
    </p:spTree>
    <p:extLst>
      <p:ext uri="{BB962C8B-B14F-4D97-AF65-F5344CB8AC3E}">
        <p14:creationId xmlns:p14="http://schemas.microsoft.com/office/powerpoint/2010/main" val="2712364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80FC60-C216-814D-99FF-B0116DD69820}" type="slidenum">
              <a:rPr kumimoji="1" lang="zh-CN" altLang="en-US" smtClean="0"/>
              <a:t>6</a:t>
            </a:fld>
            <a:endParaRPr kumimoji="1" lang="zh-CN" altLang="en-US"/>
          </a:p>
        </p:txBody>
      </p:sp>
    </p:spTree>
    <p:extLst>
      <p:ext uri="{BB962C8B-B14F-4D97-AF65-F5344CB8AC3E}">
        <p14:creationId xmlns:p14="http://schemas.microsoft.com/office/powerpoint/2010/main" val="1391012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80FC60-C216-814D-99FF-B0116DD69820}" type="slidenum">
              <a:rPr kumimoji="1" lang="zh-CN" altLang="en-US" smtClean="0"/>
              <a:t>7</a:t>
            </a:fld>
            <a:endParaRPr kumimoji="1" lang="zh-CN" altLang="en-US"/>
          </a:p>
        </p:txBody>
      </p:sp>
    </p:spTree>
    <p:extLst>
      <p:ext uri="{BB962C8B-B14F-4D97-AF65-F5344CB8AC3E}">
        <p14:creationId xmlns:p14="http://schemas.microsoft.com/office/powerpoint/2010/main" val="3954637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80FC60-C216-814D-99FF-B0116DD69820}" type="slidenum">
              <a:rPr kumimoji="1" lang="zh-CN" altLang="en-US" smtClean="0"/>
              <a:t>8</a:t>
            </a:fld>
            <a:endParaRPr kumimoji="1" lang="zh-CN" altLang="en-US"/>
          </a:p>
        </p:txBody>
      </p:sp>
    </p:spTree>
    <p:extLst>
      <p:ext uri="{BB962C8B-B14F-4D97-AF65-F5344CB8AC3E}">
        <p14:creationId xmlns:p14="http://schemas.microsoft.com/office/powerpoint/2010/main" val="3238190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tx2"/>
                </a:solidFill>
              </a:rPr>
              <a:t>1.</a:t>
            </a:r>
            <a:r>
              <a:rPr lang="en-CA" altLang="zh-CN" sz="1800" b="0" i="0" u="none" strike="noStrike" dirty="0">
                <a:solidFill>
                  <a:srgbClr val="000000"/>
                </a:solidFill>
                <a:effectLst/>
                <a:latin typeface="Arial" panose="020B0604020202020204" pitchFamily="34" charset="0"/>
              </a:rPr>
              <a:t>Locations may contain the user's home city, hometown, place traveling </a:t>
            </a:r>
            <a:r>
              <a:rPr lang="en-CA" altLang="zh-CN" sz="1800" b="0" i="0" u="none" strike="noStrike" dirty="0" err="1">
                <a:solidFill>
                  <a:srgbClr val="000000"/>
                </a:solidFill>
                <a:effectLst/>
                <a:latin typeface="Arial" panose="020B0604020202020204" pitchFamily="34" charset="0"/>
              </a:rPr>
              <a:t>soon.User</a:t>
            </a:r>
            <a:r>
              <a:rPr lang="en-CA" altLang="zh-CN" sz="1800" b="0" i="0" u="none" strike="noStrike" dirty="0">
                <a:solidFill>
                  <a:srgbClr val="000000"/>
                </a:solidFill>
                <a:effectLst/>
                <a:latin typeface="Arial" panose="020B0604020202020204" pitchFamily="34" charset="0"/>
              </a:rPr>
              <a:t> preferences may contain if the user is a person like / afraid cold weathers, like / afraid warm weathers.</a:t>
            </a:r>
          </a:p>
          <a:p>
            <a:endParaRPr lang="en-CA" altLang="zh-CN" sz="1800" b="0" i="0" u="none" strike="noStrike" dirty="0">
              <a:solidFill>
                <a:srgbClr val="000000"/>
              </a:solidFill>
              <a:effectLst/>
              <a:latin typeface="Arial" panose="020B0604020202020204" pitchFamily="34" charset="0"/>
            </a:endParaRPr>
          </a:p>
          <a:p>
            <a:r>
              <a:rPr lang="en-US" altLang="zh-CN" sz="1800" b="0" i="0" u="none" strike="noStrike" dirty="0">
                <a:solidFill>
                  <a:srgbClr val="000000"/>
                </a:solidFill>
                <a:effectLst/>
                <a:latin typeface="Arial" panose="020B0604020202020204" pitchFamily="34" charset="0"/>
              </a:rPr>
              <a:t>2.</a:t>
            </a:r>
            <a:r>
              <a:rPr lang="zh-CN" altLang="en-US" sz="1800" b="0" i="0" u="none" strike="noStrike" dirty="0">
                <a:solidFill>
                  <a:srgbClr val="000000"/>
                </a:solidFill>
                <a:effectLst/>
                <a:latin typeface="Arial" panose="020B0604020202020204" pitchFamily="34" charset="0"/>
              </a:rPr>
              <a:t> </a:t>
            </a:r>
            <a:r>
              <a:rPr lang="en-CA" altLang="zh-CN" sz="1800" b="0" i="0" u="none" strike="noStrike" dirty="0">
                <a:solidFill>
                  <a:srgbClr val="000000"/>
                </a:solidFill>
                <a:effectLst/>
                <a:latin typeface="Arial" panose="020B0604020202020204" pitchFamily="34" charset="0"/>
              </a:rPr>
              <a:t>Example 1: if the user says he set A/C temp at home at 16C, then he will get “Bundle Up” notification only if weather is colder than others.</a:t>
            </a:r>
            <a:r>
              <a:rPr lang="zh-CN" altLang="en-US" sz="1800" b="0" i="0" u="none" strike="noStrike" dirty="0">
                <a:solidFill>
                  <a:srgbClr val="000000"/>
                </a:solidFill>
                <a:effectLst/>
                <a:latin typeface="Arial" panose="020B0604020202020204" pitchFamily="34" charset="0"/>
              </a:rPr>
              <a:t> </a:t>
            </a:r>
            <a:r>
              <a:rPr lang="en-CA" altLang="zh-CN" sz="1800" b="0" i="0" u="none" strike="noStrike" dirty="0">
                <a:solidFill>
                  <a:srgbClr val="000000"/>
                </a:solidFill>
                <a:effectLst/>
                <a:latin typeface="Arial" panose="020B0604020202020204" pitchFamily="34" charset="0"/>
              </a:rPr>
              <a:t>Example 2: if the user is now on a business trip in Toronto, but his family is in Calgary, then he will get "Suggest your family members to wear more" if Calgary's temperature is dropping.</a:t>
            </a:r>
          </a:p>
          <a:p>
            <a:endParaRPr lang="en-CA" altLang="zh-CN" sz="1800" b="0" i="0" u="none" strike="noStrike" dirty="0">
              <a:solidFill>
                <a:srgbClr val="000000"/>
              </a:solidFill>
              <a:effectLst/>
              <a:latin typeface="Arial" panose="020B0604020202020204" pitchFamily="34" charset="0"/>
            </a:endParaRPr>
          </a:p>
          <a:p>
            <a:r>
              <a:rPr lang="en-US" altLang="zh-CN" sz="1800" b="0" i="0" u="none" strike="noStrike" dirty="0">
                <a:solidFill>
                  <a:srgbClr val="000000"/>
                </a:solidFill>
                <a:effectLst/>
                <a:latin typeface="Arial" panose="020B0604020202020204" pitchFamily="34" charset="0"/>
              </a:rPr>
              <a:t>3.</a:t>
            </a:r>
            <a:r>
              <a:rPr lang="zh-CN" altLang="en-US" sz="1800" b="0" i="0" u="none" strike="noStrike" dirty="0">
                <a:solidFill>
                  <a:srgbClr val="000000"/>
                </a:solidFill>
                <a:effectLst/>
                <a:latin typeface="Arial" panose="020B0604020202020204" pitchFamily="34" charset="0"/>
              </a:rPr>
              <a:t> </a:t>
            </a:r>
            <a:r>
              <a:rPr lang="en-CA" altLang="zh-CN" sz="1800" b="0" i="0" u="none" strike="noStrike" dirty="0">
                <a:solidFill>
                  <a:srgbClr val="000000"/>
                </a:solidFill>
                <a:effectLst/>
                <a:latin typeface="Arial" panose="020B0604020202020204" pitchFamily="34" charset="0"/>
              </a:rPr>
              <a:t>Example 3: Based on the user's location, if tonight got a high KP index, he might get a notification of "Possibly Aurora Appearance".</a:t>
            </a:r>
          </a:p>
          <a:p>
            <a:endParaRPr lang="en-CA" altLang="zh-CN" sz="1800" b="0" i="0" u="none" strike="noStrike" dirty="0">
              <a:solidFill>
                <a:srgbClr val="000000"/>
              </a:solidFill>
              <a:effectLst/>
              <a:latin typeface="Arial" panose="020B0604020202020204" pitchFamily="34" charset="0"/>
            </a:endParaRPr>
          </a:p>
          <a:p>
            <a:endParaRPr lang="en-US" altLang="zh-CN" sz="1200" dirty="0">
              <a:solidFill>
                <a:schemeClr val="tx2"/>
              </a:solidFill>
            </a:endParaRPr>
          </a:p>
          <a:p>
            <a:r>
              <a:rPr lang="en-US" altLang="zh-CN" sz="1200" dirty="0">
                <a:solidFill>
                  <a:schemeClr val="tx2"/>
                </a:solidFill>
              </a:rPr>
              <a:t>Show your software specification</a:t>
            </a:r>
          </a:p>
          <a:p>
            <a:r>
              <a:rPr lang="en-US" altLang="zh-CN" sz="1200" dirty="0">
                <a:solidFill>
                  <a:schemeClr val="tx2"/>
                </a:solidFill>
              </a:rPr>
              <a:t>Probably don’t read it right off the slide — choose key parts to emphasize and draw our attention to.</a:t>
            </a:r>
          </a:p>
          <a:p>
            <a:r>
              <a:rPr lang="en-US" altLang="zh-CN" sz="1200" dirty="0">
                <a:solidFill>
                  <a:schemeClr val="tx2"/>
                </a:solidFill>
              </a:rPr>
              <a:t>This could reasonably take more than one slide depending on how you format it.</a:t>
            </a:r>
          </a:p>
          <a:p>
            <a:r>
              <a:rPr lang="en-US" altLang="zh-CN" sz="1200" dirty="0">
                <a:solidFill>
                  <a:schemeClr val="tx2"/>
                </a:solidFill>
              </a:rPr>
              <a:t>Remember, keep this short and to-the-point given the limited time!</a:t>
            </a:r>
          </a:p>
          <a:p>
            <a:endParaRPr kumimoji="1" lang="zh-CN" altLang="en-US" dirty="0"/>
          </a:p>
        </p:txBody>
      </p:sp>
      <p:sp>
        <p:nvSpPr>
          <p:cNvPr id="4" name="灯片编号占位符 3"/>
          <p:cNvSpPr>
            <a:spLocks noGrp="1"/>
          </p:cNvSpPr>
          <p:nvPr>
            <p:ph type="sldNum" sz="quarter" idx="5"/>
          </p:nvPr>
        </p:nvSpPr>
        <p:spPr/>
        <p:txBody>
          <a:bodyPr/>
          <a:lstStyle/>
          <a:p>
            <a:fld id="{0180FC60-C216-814D-99FF-B0116DD69820}" type="slidenum">
              <a:rPr kumimoji="1" lang="zh-CN" altLang="en-US" smtClean="0"/>
              <a:t>11</a:t>
            </a:fld>
            <a:endParaRPr kumimoji="1" lang="zh-CN" altLang="en-US"/>
          </a:p>
        </p:txBody>
      </p:sp>
    </p:spTree>
    <p:extLst>
      <p:ext uri="{BB962C8B-B14F-4D97-AF65-F5344CB8AC3E}">
        <p14:creationId xmlns:p14="http://schemas.microsoft.com/office/powerpoint/2010/main" val="435002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80FC60-C216-814D-99FF-B0116DD69820}" type="slidenum">
              <a:rPr kumimoji="1" lang="zh-CN" altLang="en-US" smtClean="0"/>
              <a:t>13</a:t>
            </a:fld>
            <a:endParaRPr kumimoji="1" lang="zh-CN" altLang="en-US"/>
          </a:p>
        </p:txBody>
      </p:sp>
    </p:spTree>
    <p:extLst>
      <p:ext uri="{BB962C8B-B14F-4D97-AF65-F5344CB8AC3E}">
        <p14:creationId xmlns:p14="http://schemas.microsoft.com/office/powerpoint/2010/main" val="1608513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80FC60-C216-814D-99FF-B0116DD69820}" type="slidenum">
              <a:rPr kumimoji="1" lang="zh-CN" altLang="en-US" smtClean="0"/>
              <a:t>14</a:t>
            </a:fld>
            <a:endParaRPr kumimoji="1" lang="zh-CN" altLang="en-US"/>
          </a:p>
        </p:txBody>
      </p:sp>
    </p:spTree>
    <p:extLst>
      <p:ext uri="{BB962C8B-B14F-4D97-AF65-F5344CB8AC3E}">
        <p14:creationId xmlns:p14="http://schemas.microsoft.com/office/powerpoint/2010/main" val="1839272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184E-F61B-4436-53BF-04A17545F6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DD2BFC-69BB-167D-6940-CABFE9655D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70EE43-69CC-C7A7-220A-1E8DF23E1311}"/>
              </a:ext>
            </a:extLst>
          </p:cNvPr>
          <p:cNvSpPr>
            <a:spLocks noGrp="1"/>
          </p:cNvSpPr>
          <p:nvPr>
            <p:ph type="dt" sz="half" idx="10"/>
          </p:nvPr>
        </p:nvSpPr>
        <p:spPr/>
        <p:txBody>
          <a:bodyPr/>
          <a:lstStyle/>
          <a:p>
            <a:fld id="{F30B65A3-10A2-EC49-A34E-C0477D3EF38E}" type="datetimeFigureOut">
              <a:rPr lang="en-US" smtClean="0"/>
              <a:t>10/15/23</a:t>
            </a:fld>
            <a:endParaRPr lang="en-US"/>
          </a:p>
        </p:txBody>
      </p:sp>
      <p:sp>
        <p:nvSpPr>
          <p:cNvPr id="5" name="Footer Placeholder 4">
            <a:extLst>
              <a:ext uri="{FF2B5EF4-FFF2-40B4-BE49-F238E27FC236}">
                <a16:creationId xmlns:a16="http://schemas.microsoft.com/office/drawing/2014/main" id="{AF39BF41-07E3-5C77-7D79-936FE40EB9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AF3D0-F152-CA2F-2187-40C068C0DC87}"/>
              </a:ext>
            </a:extLst>
          </p:cNvPr>
          <p:cNvSpPr>
            <a:spLocks noGrp="1"/>
          </p:cNvSpPr>
          <p:nvPr>
            <p:ph type="sldNum" sz="quarter" idx="12"/>
          </p:nvPr>
        </p:nvSpPr>
        <p:spPr/>
        <p:txBody>
          <a:bodyPr/>
          <a:lstStyle/>
          <a:p>
            <a:fld id="{9833CC4A-70A3-A243-BF9E-7CBE38E3CD4F}" type="slidenum">
              <a:rPr lang="en-US" smtClean="0"/>
              <a:t>‹#›</a:t>
            </a:fld>
            <a:endParaRPr lang="en-US"/>
          </a:p>
        </p:txBody>
      </p:sp>
    </p:spTree>
    <p:extLst>
      <p:ext uri="{BB962C8B-B14F-4D97-AF65-F5344CB8AC3E}">
        <p14:creationId xmlns:p14="http://schemas.microsoft.com/office/powerpoint/2010/main" val="3732089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16902-403C-569F-F3A7-07F4EC7409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C4CA0C-86C0-DBFC-91B8-BC64E19857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84C9A5-0DB6-B473-BA0B-46FEA6B99DB3}"/>
              </a:ext>
            </a:extLst>
          </p:cNvPr>
          <p:cNvSpPr>
            <a:spLocks noGrp="1"/>
          </p:cNvSpPr>
          <p:nvPr>
            <p:ph type="dt" sz="half" idx="10"/>
          </p:nvPr>
        </p:nvSpPr>
        <p:spPr/>
        <p:txBody>
          <a:bodyPr/>
          <a:lstStyle/>
          <a:p>
            <a:fld id="{F30B65A3-10A2-EC49-A34E-C0477D3EF38E}" type="datetimeFigureOut">
              <a:rPr lang="en-US" smtClean="0"/>
              <a:t>10/15/23</a:t>
            </a:fld>
            <a:endParaRPr lang="en-US"/>
          </a:p>
        </p:txBody>
      </p:sp>
      <p:sp>
        <p:nvSpPr>
          <p:cNvPr id="5" name="Footer Placeholder 4">
            <a:extLst>
              <a:ext uri="{FF2B5EF4-FFF2-40B4-BE49-F238E27FC236}">
                <a16:creationId xmlns:a16="http://schemas.microsoft.com/office/drawing/2014/main" id="{80CBB6C3-0097-11C0-F94C-00FE9926C4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75C638-A153-3822-D095-2091B68AFA56}"/>
              </a:ext>
            </a:extLst>
          </p:cNvPr>
          <p:cNvSpPr>
            <a:spLocks noGrp="1"/>
          </p:cNvSpPr>
          <p:nvPr>
            <p:ph type="sldNum" sz="quarter" idx="12"/>
          </p:nvPr>
        </p:nvSpPr>
        <p:spPr/>
        <p:txBody>
          <a:bodyPr/>
          <a:lstStyle/>
          <a:p>
            <a:fld id="{9833CC4A-70A3-A243-BF9E-7CBE38E3CD4F}" type="slidenum">
              <a:rPr lang="en-US" smtClean="0"/>
              <a:t>‹#›</a:t>
            </a:fld>
            <a:endParaRPr lang="en-US"/>
          </a:p>
        </p:txBody>
      </p:sp>
    </p:spTree>
    <p:extLst>
      <p:ext uri="{BB962C8B-B14F-4D97-AF65-F5344CB8AC3E}">
        <p14:creationId xmlns:p14="http://schemas.microsoft.com/office/powerpoint/2010/main" val="645536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BABB3D-416E-9602-717E-7B58ECDFBB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24B8FA-E9BD-310F-C208-0868C8556F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0F2FE8-3BA2-1A75-40B8-A88AA64BF69E}"/>
              </a:ext>
            </a:extLst>
          </p:cNvPr>
          <p:cNvSpPr>
            <a:spLocks noGrp="1"/>
          </p:cNvSpPr>
          <p:nvPr>
            <p:ph type="dt" sz="half" idx="10"/>
          </p:nvPr>
        </p:nvSpPr>
        <p:spPr/>
        <p:txBody>
          <a:bodyPr/>
          <a:lstStyle/>
          <a:p>
            <a:fld id="{F30B65A3-10A2-EC49-A34E-C0477D3EF38E}" type="datetimeFigureOut">
              <a:rPr lang="en-US" smtClean="0"/>
              <a:t>10/15/23</a:t>
            </a:fld>
            <a:endParaRPr lang="en-US"/>
          </a:p>
        </p:txBody>
      </p:sp>
      <p:sp>
        <p:nvSpPr>
          <p:cNvPr id="5" name="Footer Placeholder 4">
            <a:extLst>
              <a:ext uri="{FF2B5EF4-FFF2-40B4-BE49-F238E27FC236}">
                <a16:creationId xmlns:a16="http://schemas.microsoft.com/office/drawing/2014/main" id="{A5625C0B-8008-AB44-E7E3-2E8F231A75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52010-51FD-C296-1BFA-62D08E537A3F}"/>
              </a:ext>
            </a:extLst>
          </p:cNvPr>
          <p:cNvSpPr>
            <a:spLocks noGrp="1"/>
          </p:cNvSpPr>
          <p:nvPr>
            <p:ph type="sldNum" sz="quarter" idx="12"/>
          </p:nvPr>
        </p:nvSpPr>
        <p:spPr/>
        <p:txBody>
          <a:bodyPr/>
          <a:lstStyle/>
          <a:p>
            <a:fld id="{9833CC4A-70A3-A243-BF9E-7CBE38E3CD4F}" type="slidenum">
              <a:rPr lang="en-US" smtClean="0"/>
              <a:t>‹#›</a:t>
            </a:fld>
            <a:endParaRPr lang="en-US"/>
          </a:p>
        </p:txBody>
      </p:sp>
    </p:spTree>
    <p:extLst>
      <p:ext uri="{BB962C8B-B14F-4D97-AF65-F5344CB8AC3E}">
        <p14:creationId xmlns:p14="http://schemas.microsoft.com/office/powerpoint/2010/main" val="3688427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EB0ED-0CCC-4F88-6D48-11C5803CE3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A3F0C8-E807-CA9B-0F73-10C60EF5BB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1F6C08-F1F5-BA17-6E8A-FA93C336EE3F}"/>
              </a:ext>
            </a:extLst>
          </p:cNvPr>
          <p:cNvSpPr>
            <a:spLocks noGrp="1"/>
          </p:cNvSpPr>
          <p:nvPr>
            <p:ph type="dt" sz="half" idx="10"/>
          </p:nvPr>
        </p:nvSpPr>
        <p:spPr/>
        <p:txBody>
          <a:bodyPr/>
          <a:lstStyle/>
          <a:p>
            <a:fld id="{F30B65A3-10A2-EC49-A34E-C0477D3EF38E}" type="datetimeFigureOut">
              <a:rPr lang="en-US" smtClean="0"/>
              <a:t>10/15/23</a:t>
            </a:fld>
            <a:endParaRPr lang="en-US"/>
          </a:p>
        </p:txBody>
      </p:sp>
      <p:sp>
        <p:nvSpPr>
          <p:cNvPr id="5" name="Footer Placeholder 4">
            <a:extLst>
              <a:ext uri="{FF2B5EF4-FFF2-40B4-BE49-F238E27FC236}">
                <a16:creationId xmlns:a16="http://schemas.microsoft.com/office/drawing/2014/main" id="{93FE1DCB-C899-F3F2-0C9D-427D35DE26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06F68-00C5-310C-FBAA-9CE316916C32}"/>
              </a:ext>
            </a:extLst>
          </p:cNvPr>
          <p:cNvSpPr>
            <a:spLocks noGrp="1"/>
          </p:cNvSpPr>
          <p:nvPr>
            <p:ph type="sldNum" sz="quarter" idx="12"/>
          </p:nvPr>
        </p:nvSpPr>
        <p:spPr/>
        <p:txBody>
          <a:bodyPr/>
          <a:lstStyle/>
          <a:p>
            <a:fld id="{9833CC4A-70A3-A243-BF9E-7CBE38E3CD4F}" type="slidenum">
              <a:rPr lang="en-US" smtClean="0"/>
              <a:t>‹#›</a:t>
            </a:fld>
            <a:endParaRPr lang="en-US"/>
          </a:p>
        </p:txBody>
      </p:sp>
    </p:spTree>
    <p:extLst>
      <p:ext uri="{BB962C8B-B14F-4D97-AF65-F5344CB8AC3E}">
        <p14:creationId xmlns:p14="http://schemas.microsoft.com/office/powerpoint/2010/main" val="3011526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FACE0-7925-66AB-9BC5-C9E562D4CA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B950DD-1EBC-CFA7-0338-A720AFF05A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CDBFF8-D9C2-F230-2F65-1CDEA871BBB6}"/>
              </a:ext>
            </a:extLst>
          </p:cNvPr>
          <p:cNvSpPr>
            <a:spLocks noGrp="1"/>
          </p:cNvSpPr>
          <p:nvPr>
            <p:ph type="dt" sz="half" idx="10"/>
          </p:nvPr>
        </p:nvSpPr>
        <p:spPr/>
        <p:txBody>
          <a:bodyPr/>
          <a:lstStyle/>
          <a:p>
            <a:fld id="{F30B65A3-10A2-EC49-A34E-C0477D3EF38E}" type="datetimeFigureOut">
              <a:rPr lang="en-US" smtClean="0"/>
              <a:t>10/15/23</a:t>
            </a:fld>
            <a:endParaRPr lang="en-US"/>
          </a:p>
        </p:txBody>
      </p:sp>
      <p:sp>
        <p:nvSpPr>
          <p:cNvPr id="5" name="Footer Placeholder 4">
            <a:extLst>
              <a:ext uri="{FF2B5EF4-FFF2-40B4-BE49-F238E27FC236}">
                <a16:creationId xmlns:a16="http://schemas.microsoft.com/office/drawing/2014/main" id="{9DD3B00B-CDB1-A0B3-2D7C-9E86E27474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2B2F80-A9F8-44BF-E001-93007EAF684C}"/>
              </a:ext>
            </a:extLst>
          </p:cNvPr>
          <p:cNvSpPr>
            <a:spLocks noGrp="1"/>
          </p:cNvSpPr>
          <p:nvPr>
            <p:ph type="sldNum" sz="quarter" idx="12"/>
          </p:nvPr>
        </p:nvSpPr>
        <p:spPr/>
        <p:txBody>
          <a:bodyPr/>
          <a:lstStyle/>
          <a:p>
            <a:fld id="{9833CC4A-70A3-A243-BF9E-7CBE38E3CD4F}" type="slidenum">
              <a:rPr lang="en-US" smtClean="0"/>
              <a:t>‹#›</a:t>
            </a:fld>
            <a:endParaRPr lang="en-US"/>
          </a:p>
        </p:txBody>
      </p:sp>
    </p:spTree>
    <p:extLst>
      <p:ext uri="{BB962C8B-B14F-4D97-AF65-F5344CB8AC3E}">
        <p14:creationId xmlns:p14="http://schemas.microsoft.com/office/powerpoint/2010/main" val="2358032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6C05-0243-5F8B-74FA-F4EA29D5EE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DF275D-DE4C-1EF0-F2E1-2BFAAF46D2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8EBD24-FB06-56EE-FF5A-6E1554F620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3A7EA0-31C3-EFC3-DE56-0293EF5A9317}"/>
              </a:ext>
            </a:extLst>
          </p:cNvPr>
          <p:cNvSpPr>
            <a:spLocks noGrp="1"/>
          </p:cNvSpPr>
          <p:nvPr>
            <p:ph type="dt" sz="half" idx="10"/>
          </p:nvPr>
        </p:nvSpPr>
        <p:spPr/>
        <p:txBody>
          <a:bodyPr/>
          <a:lstStyle/>
          <a:p>
            <a:fld id="{F30B65A3-10A2-EC49-A34E-C0477D3EF38E}" type="datetimeFigureOut">
              <a:rPr lang="en-US" smtClean="0"/>
              <a:t>10/15/23</a:t>
            </a:fld>
            <a:endParaRPr lang="en-US"/>
          </a:p>
        </p:txBody>
      </p:sp>
      <p:sp>
        <p:nvSpPr>
          <p:cNvPr id="6" name="Footer Placeholder 5">
            <a:extLst>
              <a:ext uri="{FF2B5EF4-FFF2-40B4-BE49-F238E27FC236}">
                <a16:creationId xmlns:a16="http://schemas.microsoft.com/office/drawing/2014/main" id="{C240F28E-7612-5525-DC20-986D766E5B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BB06A8-7120-3E23-4D42-A14B9929AA5B}"/>
              </a:ext>
            </a:extLst>
          </p:cNvPr>
          <p:cNvSpPr>
            <a:spLocks noGrp="1"/>
          </p:cNvSpPr>
          <p:nvPr>
            <p:ph type="sldNum" sz="quarter" idx="12"/>
          </p:nvPr>
        </p:nvSpPr>
        <p:spPr/>
        <p:txBody>
          <a:bodyPr/>
          <a:lstStyle/>
          <a:p>
            <a:fld id="{9833CC4A-70A3-A243-BF9E-7CBE38E3CD4F}" type="slidenum">
              <a:rPr lang="en-US" smtClean="0"/>
              <a:t>‹#›</a:t>
            </a:fld>
            <a:endParaRPr lang="en-US"/>
          </a:p>
        </p:txBody>
      </p:sp>
    </p:spTree>
    <p:extLst>
      <p:ext uri="{BB962C8B-B14F-4D97-AF65-F5344CB8AC3E}">
        <p14:creationId xmlns:p14="http://schemas.microsoft.com/office/powerpoint/2010/main" val="2659973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60DB-DFAC-C045-FF9F-D520CB72DF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3579C7-7136-5E28-8F55-BA92EB4062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1AA4F1-125E-2BAF-81FE-AF5711D7FC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05903F-CD7F-F0E7-5588-06B13C51E9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4CF684-0CE6-84C5-7F59-75567D7910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1B376B-4996-7047-D5DC-4496C06C3F15}"/>
              </a:ext>
            </a:extLst>
          </p:cNvPr>
          <p:cNvSpPr>
            <a:spLocks noGrp="1"/>
          </p:cNvSpPr>
          <p:nvPr>
            <p:ph type="dt" sz="half" idx="10"/>
          </p:nvPr>
        </p:nvSpPr>
        <p:spPr/>
        <p:txBody>
          <a:bodyPr/>
          <a:lstStyle/>
          <a:p>
            <a:fld id="{F30B65A3-10A2-EC49-A34E-C0477D3EF38E}" type="datetimeFigureOut">
              <a:rPr lang="en-US" smtClean="0"/>
              <a:t>10/15/23</a:t>
            </a:fld>
            <a:endParaRPr lang="en-US"/>
          </a:p>
        </p:txBody>
      </p:sp>
      <p:sp>
        <p:nvSpPr>
          <p:cNvPr id="8" name="Footer Placeholder 7">
            <a:extLst>
              <a:ext uri="{FF2B5EF4-FFF2-40B4-BE49-F238E27FC236}">
                <a16:creationId xmlns:a16="http://schemas.microsoft.com/office/drawing/2014/main" id="{4125FA25-EC0C-7103-6BED-90BE15AE97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ABAD56-1EC4-0D13-A1E1-5DF92CCF6C80}"/>
              </a:ext>
            </a:extLst>
          </p:cNvPr>
          <p:cNvSpPr>
            <a:spLocks noGrp="1"/>
          </p:cNvSpPr>
          <p:nvPr>
            <p:ph type="sldNum" sz="quarter" idx="12"/>
          </p:nvPr>
        </p:nvSpPr>
        <p:spPr/>
        <p:txBody>
          <a:bodyPr/>
          <a:lstStyle/>
          <a:p>
            <a:fld id="{9833CC4A-70A3-A243-BF9E-7CBE38E3CD4F}" type="slidenum">
              <a:rPr lang="en-US" smtClean="0"/>
              <a:t>‹#›</a:t>
            </a:fld>
            <a:endParaRPr lang="en-US"/>
          </a:p>
        </p:txBody>
      </p:sp>
    </p:spTree>
    <p:extLst>
      <p:ext uri="{BB962C8B-B14F-4D97-AF65-F5344CB8AC3E}">
        <p14:creationId xmlns:p14="http://schemas.microsoft.com/office/powerpoint/2010/main" val="4093493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2534E-9A83-C1C0-055B-4AC7B2D7B3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67692C-A240-A1D8-D1A9-978EC7FD80F7}"/>
              </a:ext>
            </a:extLst>
          </p:cNvPr>
          <p:cNvSpPr>
            <a:spLocks noGrp="1"/>
          </p:cNvSpPr>
          <p:nvPr>
            <p:ph type="dt" sz="half" idx="10"/>
          </p:nvPr>
        </p:nvSpPr>
        <p:spPr/>
        <p:txBody>
          <a:bodyPr/>
          <a:lstStyle/>
          <a:p>
            <a:fld id="{F30B65A3-10A2-EC49-A34E-C0477D3EF38E}" type="datetimeFigureOut">
              <a:rPr lang="en-US" smtClean="0"/>
              <a:t>10/15/23</a:t>
            </a:fld>
            <a:endParaRPr lang="en-US"/>
          </a:p>
        </p:txBody>
      </p:sp>
      <p:sp>
        <p:nvSpPr>
          <p:cNvPr id="4" name="Footer Placeholder 3">
            <a:extLst>
              <a:ext uri="{FF2B5EF4-FFF2-40B4-BE49-F238E27FC236}">
                <a16:creationId xmlns:a16="http://schemas.microsoft.com/office/drawing/2014/main" id="{2375F2EC-FC47-EAEC-2900-C6AF7132B8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307F39-AA19-BBFE-411E-9CCCA29306BA}"/>
              </a:ext>
            </a:extLst>
          </p:cNvPr>
          <p:cNvSpPr>
            <a:spLocks noGrp="1"/>
          </p:cNvSpPr>
          <p:nvPr>
            <p:ph type="sldNum" sz="quarter" idx="12"/>
          </p:nvPr>
        </p:nvSpPr>
        <p:spPr/>
        <p:txBody>
          <a:bodyPr/>
          <a:lstStyle/>
          <a:p>
            <a:fld id="{9833CC4A-70A3-A243-BF9E-7CBE38E3CD4F}" type="slidenum">
              <a:rPr lang="en-US" smtClean="0"/>
              <a:t>‹#›</a:t>
            </a:fld>
            <a:endParaRPr lang="en-US"/>
          </a:p>
        </p:txBody>
      </p:sp>
    </p:spTree>
    <p:extLst>
      <p:ext uri="{BB962C8B-B14F-4D97-AF65-F5344CB8AC3E}">
        <p14:creationId xmlns:p14="http://schemas.microsoft.com/office/powerpoint/2010/main" val="1528590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E079F6-DE01-521B-904B-0A45A8A21F08}"/>
              </a:ext>
            </a:extLst>
          </p:cNvPr>
          <p:cNvSpPr>
            <a:spLocks noGrp="1"/>
          </p:cNvSpPr>
          <p:nvPr>
            <p:ph type="dt" sz="half" idx="10"/>
          </p:nvPr>
        </p:nvSpPr>
        <p:spPr/>
        <p:txBody>
          <a:bodyPr/>
          <a:lstStyle/>
          <a:p>
            <a:fld id="{F30B65A3-10A2-EC49-A34E-C0477D3EF38E}" type="datetimeFigureOut">
              <a:rPr lang="en-US" smtClean="0"/>
              <a:t>10/15/23</a:t>
            </a:fld>
            <a:endParaRPr lang="en-US"/>
          </a:p>
        </p:txBody>
      </p:sp>
      <p:sp>
        <p:nvSpPr>
          <p:cNvPr id="3" name="Footer Placeholder 2">
            <a:extLst>
              <a:ext uri="{FF2B5EF4-FFF2-40B4-BE49-F238E27FC236}">
                <a16:creationId xmlns:a16="http://schemas.microsoft.com/office/drawing/2014/main" id="{14880412-8E5E-AE06-57AB-3EEF54D4F9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CF22C0-755E-7763-991A-BB9B25ADFF39}"/>
              </a:ext>
            </a:extLst>
          </p:cNvPr>
          <p:cNvSpPr>
            <a:spLocks noGrp="1"/>
          </p:cNvSpPr>
          <p:nvPr>
            <p:ph type="sldNum" sz="quarter" idx="12"/>
          </p:nvPr>
        </p:nvSpPr>
        <p:spPr/>
        <p:txBody>
          <a:bodyPr/>
          <a:lstStyle/>
          <a:p>
            <a:fld id="{9833CC4A-70A3-A243-BF9E-7CBE38E3CD4F}" type="slidenum">
              <a:rPr lang="en-US" smtClean="0"/>
              <a:t>‹#›</a:t>
            </a:fld>
            <a:endParaRPr lang="en-US"/>
          </a:p>
        </p:txBody>
      </p:sp>
    </p:spTree>
    <p:extLst>
      <p:ext uri="{BB962C8B-B14F-4D97-AF65-F5344CB8AC3E}">
        <p14:creationId xmlns:p14="http://schemas.microsoft.com/office/powerpoint/2010/main" val="308507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FC2B-6F19-5A2B-4C52-76A4E26493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3D8F59-BC6A-1DF4-2D92-F8781C73F5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65936-E1A5-BD60-A5E9-D6305674FD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CE383F-62A0-7628-98A1-14F128B0A066}"/>
              </a:ext>
            </a:extLst>
          </p:cNvPr>
          <p:cNvSpPr>
            <a:spLocks noGrp="1"/>
          </p:cNvSpPr>
          <p:nvPr>
            <p:ph type="dt" sz="half" idx="10"/>
          </p:nvPr>
        </p:nvSpPr>
        <p:spPr/>
        <p:txBody>
          <a:bodyPr/>
          <a:lstStyle/>
          <a:p>
            <a:fld id="{F30B65A3-10A2-EC49-A34E-C0477D3EF38E}" type="datetimeFigureOut">
              <a:rPr lang="en-US" smtClean="0"/>
              <a:t>10/15/23</a:t>
            </a:fld>
            <a:endParaRPr lang="en-US"/>
          </a:p>
        </p:txBody>
      </p:sp>
      <p:sp>
        <p:nvSpPr>
          <p:cNvPr id="6" name="Footer Placeholder 5">
            <a:extLst>
              <a:ext uri="{FF2B5EF4-FFF2-40B4-BE49-F238E27FC236}">
                <a16:creationId xmlns:a16="http://schemas.microsoft.com/office/drawing/2014/main" id="{AA308D54-B456-AB2A-F16A-8695195104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BECCF6-8CB9-B6C1-B9A5-A09A3D3778CD}"/>
              </a:ext>
            </a:extLst>
          </p:cNvPr>
          <p:cNvSpPr>
            <a:spLocks noGrp="1"/>
          </p:cNvSpPr>
          <p:nvPr>
            <p:ph type="sldNum" sz="quarter" idx="12"/>
          </p:nvPr>
        </p:nvSpPr>
        <p:spPr/>
        <p:txBody>
          <a:bodyPr/>
          <a:lstStyle/>
          <a:p>
            <a:fld id="{9833CC4A-70A3-A243-BF9E-7CBE38E3CD4F}" type="slidenum">
              <a:rPr lang="en-US" smtClean="0"/>
              <a:t>‹#›</a:t>
            </a:fld>
            <a:endParaRPr lang="en-US"/>
          </a:p>
        </p:txBody>
      </p:sp>
    </p:spTree>
    <p:extLst>
      <p:ext uri="{BB962C8B-B14F-4D97-AF65-F5344CB8AC3E}">
        <p14:creationId xmlns:p14="http://schemas.microsoft.com/office/powerpoint/2010/main" val="1853310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D5C1-C91C-A4E8-B84B-E5BE00A5C5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4EA82B-C39E-0EFC-1E71-5DAC9CE024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7C9A47-0E16-6D86-6878-E3097D4C44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1A93F5-DFA7-5CC6-28B7-D0BFE63D520A}"/>
              </a:ext>
            </a:extLst>
          </p:cNvPr>
          <p:cNvSpPr>
            <a:spLocks noGrp="1"/>
          </p:cNvSpPr>
          <p:nvPr>
            <p:ph type="dt" sz="half" idx="10"/>
          </p:nvPr>
        </p:nvSpPr>
        <p:spPr/>
        <p:txBody>
          <a:bodyPr/>
          <a:lstStyle/>
          <a:p>
            <a:fld id="{F30B65A3-10A2-EC49-A34E-C0477D3EF38E}" type="datetimeFigureOut">
              <a:rPr lang="en-US" smtClean="0"/>
              <a:t>10/15/23</a:t>
            </a:fld>
            <a:endParaRPr lang="en-US"/>
          </a:p>
        </p:txBody>
      </p:sp>
      <p:sp>
        <p:nvSpPr>
          <p:cNvPr id="6" name="Footer Placeholder 5">
            <a:extLst>
              <a:ext uri="{FF2B5EF4-FFF2-40B4-BE49-F238E27FC236}">
                <a16:creationId xmlns:a16="http://schemas.microsoft.com/office/drawing/2014/main" id="{9C4FEC7A-AD49-60F5-8789-D17EE91497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048EA7-D920-F9BF-90DA-1A9426D555BF}"/>
              </a:ext>
            </a:extLst>
          </p:cNvPr>
          <p:cNvSpPr>
            <a:spLocks noGrp="1"/>
          </p:cNvSpPr>
          <p:nvPr>
            <p:ph type="sldNum" sz="quarter" idx="12"/>
          </p:nvPr>
        </p:nvSpPr>
        <p:spPr/>
        <p:txBody>
          <a:bodyPr/>
          <a:lstStyle/>
          <a:p>
            <a:fld id="{9833CC4A-70A3-A243-BF9E-7CBE38E3CD4F}" type="slidenum">
              <a:rPr lang="en-US" smtClean="0"/>
              <a:t>‹#›</a:t>
            </a:fld>
            <a:endParaRPr lang="en-US"/>
          </a:p>
        </p:txBody>
      </p:sp>
    </p:spTree>
    <p:extLst>
      <p:ext uri="{BB962C8B-B14F-4D97-AF65-F5344CB8AC3E}">
        <p14:creationId xmlns:p14="http://schemas.microsoft.com/office/powerpoint/2010/main" val="2346842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813EB4-4240-5C54-297C-14872FA90B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93C2B5-0885-33A0-6960-AA493A10F8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2A9893-7B20-982B-1FC0-B5BFBA3544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0B65A3-10A2-EC49-A34E-C0477D3EF38E}" type="datetimeFigureOut">
              <a:rPr lang="en-US" smtClean="0"/>
              <a:t>10/15/23</a:t>
            </a:fld>
            <a:endParaRPr lang="en-US"/>
          </a:p>
        </p:txBody>
      </p:sp>
      <p:sp>
        <p:nvSpPr>
          <p:cNvPr id="5" name="Footer Placeholder 4">
            <a:extLst>
              <a:ext uri="{FF2B5EF4-FFF2-40B4-BE49-F238E27FC236}">
                <a16:creationId xmlns:a16="http://schemas.microsoft.com/office/drawing/2014/main" id="{20633217-CEE8-FC4A-8ED5-A5728AFEA1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16CE3D-1A5F-CE0C-09E9-C7D292269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33CC4A-70A3-A243-BF9E-7CBE38E3CD4F}" type="slidenum">
              <a:rPr lang="en-US" smtClean="0"/>
              <a:t>‹#›</a:t>
            </a:fld>
            <a:endParaRPr lang="en-US"/>
          </a:p>
        </p:txBody>
      </p:sp>
    </p:spTree>
    <p:extLst>
      <p:ext uri="{BB962C8B-B14F-4D97-AF65-F5344CB8AC3E}">
        <p14:creationId xmlns:p14="http://schemas.microsoft.com/office/powerpoint/2010/main" val="2737497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9.jpe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www.travelnewstalk.com/loy-krathong-celebrations-in-pattaya.html" TargetMode="External"/><Relationship Id="rId4" Type="http://schemas.openxmlformats.org/officeDocument/2006/relationships/hyperlink" Target="https://pxhere.com/zh/photo/890237"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travelnewstalk.com/loy-krathong-celebrations-in-pattaya.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travelnewstalk.com/loy-krathong-celebrations-in-pattaya.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0"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31"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2F314493-9E3C-1580-CBE8-7B1DD9086D60}"/>
              </a:ext>
            </a:extLst>
          </p:cNvPr>
          <p:cNvSpPr>
            <a:spLocks noGrp="1"/>
          </p:cNvSpPr>
          <p:nvPr>
            <p:ph type="ctrTitle"/>
          </p:nvPr>
        </p:nvSpPr>
        <p:spPr>
          <a:xfrm>
            <a:off x="377689" y="1243013"/>
            <a:ext cx="3855720" cy="4371974"/>
          </a:xfrm>
        </p:spPr>
        <p:txBody>
          <a:bodyPr vert="horz" lIns="91440" tIns="45720" rIns="91440" bIns="45720" rtlCol="0" anchor="ctr">
            <a:normAutofit/>
          </a:bodyPr>
          <a:lstStyle/>
          <a:p>
            <a:r>
              <a:rPr lang="en-US" sz="4000" b="1" kern="1200" dirty="0">
                <a:solidFill>
                  <a:schemeClr val="tx2"/>
                </a:solidFill>
                <a:latin typeface="+mj-lt"/>
                <a:ea typeface="+mj-ea"/>
                <a:cs typeface="+mj-cs"/>
              </a:rPr>
              <a:t>CSC207</a:t>
            </a:r>
            <a:br>
              <a:rPr lang="en-US" sz="4000" b="1" kern="1200" dirty="0">
                <a:solidFill>
                  <a:schemeClr val="tx2"/>
                </a:solidFill>
                <a:latin typeface="+mj-lt"/>
                <a:ea typeface="+mj-ea"/>
                <a:cs typeface="+mj-cs"/>
              </a:rPr>
            </a:br>
            <a:r>
              <a:rPr lang="en-US" sz="4000" b="1" kern="1200" dirty="0">
                <a:solidFill>
                  <a:schemeClr val="tx2"/>
                </a:solidFill>
                <a:latin typeface="+mj-lt"/>
                <a:ea typeface="+mj-ea"/>
                <a:cs typeface="+mj-cs"/>
              </a:rPr>
              <a:t>Project Blueprint</a:t>
            </a:r>
            <a:br>
              <a:rPr lang="en-US" sz="4000" b="1" kern="1200" dirty="0">
                <a:solidFill>
                  <a:schemeClr val="tx2"/>
                </a:solidFill>
                <a:latin typeface="+mj-lt"/>
                <a:ea typeface="+mj-ea"/>
                <a:cs typeface="+mj-cs"/>
              </a:rPr>
            </a:br>
            <a:r>
              <a:rPr lang="en-US" sz="4000" b="1" kern="1200" dirty="0">
                <a:solidFill>
                  <a:schemeClr val="tx2"/>
                </a:solidFill>
                <a:latin typeface="+mj-lt"/>
                <a:ea typeface="+mj-ea"/>
                <a:cs typeface="+mj-cs"/>
              </a:rPr>
              <a:t>Presentation</a:t>
            </a:r>
          </a:p>
        </p:txBody>
      </p:sp>
      <p:sp>
        <p:nvSpPr>
          <p:cNvPr id="3" name="Subtitle 2">
            <a:extLst>
              <a:ext uri="{FF2B5EF4-FFF2-40B4-BE49-F238E27FC236}">
                <a16:creationId xmlns:a16="http://schemas.microsoft.com/office/drawing/2014/main" id="{8E719D46-B7C5-C505-2F21-1EF307BDB4B4}"/>
              </a:ext>
            </a:extLst>
          </p:cNvPr>
          <p:cNvSpPr>
            <a:spLocks noGrp="1"/>
          </p:cNvSpPr>
          <p:nvPr>
            <p:ph type="subTitle" idx="1"/>
          </p:nvPr>
        </p:nvSpPr>
        <p:spPr>
          <a:xfrm>
            <a:off x="6172200" y="804672"/>
            <a:ext cx="5221224" cy="5230368"/>
          </a:xfrm>
        </p:spPr>
        <p:txBody>
          <a:bodyPr vert="horz" lIns="91440" tIns="45720" rIns="91440" bIns="45720" rtlCol="0" anchor="ctr">
            <a:normAutofit/>
          </a:bodyPr>
          <a:lstStyle/>
          <a:p>
            <a:pPr indent="-228600" algn="l">
              <a:buFont typeface="Arial" panose="020B0604020202020204" pitchFamily="34" charset="0"/>
              <a:buChar char="•"/>
            </a:pPr>
            <a:r>
              <a:rPr lang="en-US" sz="2800" dirty="0">
                <a:solidFill>
                  <a:schemeClr val="tx2"/>
                </a:solidFill>
              </a:rPr>
              <a:t>Presented by Team 24</a:t>
            </a:r>
          </a:p>
          <a:p>
            <a:pPr lvl="1" indent="-228600" algn="l">
              <a:buFont typeface="Arial" panose="020B0604020202020204" pitchFamily="34" charset="0"/>
              <a:buChar char="•"/>
            </a:pPr>
            <a:r>
              <a:rPr lang="en-US" dirty="0">
                <a:solidFill>
                  <a:schemeClr val="tx2"/>
                </a:solidFill>
              </a:rPr>
              <a:t>Alice Baker</a:t>
            </a:r>
          </a:p>
          <a:p>
            <a:pPr lvl="1" indent="-228600" algn="l">
              <a:buFont typeface="Arial" panose="020B0604020202020204" pitchFamily="34" charset="0"/>
              <a:buChar char="•"/>
            </a:pPr>
            <a:r>
              <a:rPr lang="en-US" dirty="0">
                <a:solidFill>
                  <a:schemeClr val="tx2"/>
                </a:solidFill>
              </a:rPr>
              <a:t>Yue Chen</a:t>
            </a:r>
          </a:p>
          <a:p>
            <a:pPr lvl="1" indent="-228600" algn="l">
              <a:buFont typeface="Arial" panose="020B0604020202020204" pitchFamily="34" charset="0"/>
              <a:buChar char="•"/>
            </a:pPr>
            <a:r>
              <a:rPr lang="en-US" dirty="0" err="1">
                <a:solidFill>
                  <a:schemeClr val="tx2"/>
                </a:solidFill>
              </a:rPr>
              <a:t>Yuewen</a:t>
            </a:r>
            <a:r>
              <a:rPr lang="en-US" dirty="0">
                <a:solidFill>
                  <a:schemeClr val="tx2"/>
                </a:solidFill>
              </a:rPr>
              <a:t> Zhang</a:t>
            </a:r>
          </a:p>
          <a:p>
            <a:pPr lvl="1" indent="-228600" algn="l">
              <a:buFont typeface="Arial" panose="020B0604020202020204" pitchFamily="34" charset="0"/>
              <a:buChar char="•"/>
            </a:pPr>
            <a:r>
              <a:rPr lang="en-US" dirty="0" err="1">
                <a:solidFill>
                  <a:schemeClr val="tx2"/>
                </a:solidFill>
              </a:rPr>
              <a:t>Zhikang</a:t>
            </a:r>
            <a:r>
              <a:rPr lang="en-US" dirty="0">
                <a:solidFill>
                  <a:schemeClr val="tx2"/>
                </a:solidFill>
              </a:rPr>
              <a:t> Tian</a:t>
            </a:r>
          </a:p>
        </p:txBody>
      </p:sp>
    </p:spTree>
    <p:extLst>
      <p:ext uri="{BB962C8B-B14F-4D97-AF65-F5344CB8AC3E}">
        <p14:creationId xmlns:p14="http://schemas.microsoft.com/office/powerpoint/2010/main" val="402133119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8">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30" name="Freeform: Shape 29">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30">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32">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5" name="Freeform: Shape 34">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标题 3">
            <a:extLst>
              <a:ext uri="{FF2B5EF4-FFF2-40B4-BE49-F238E27FC236}">
                <a16:creationId xmlns:a16="http://schemas.microsoft.com/office/drawing/2014/main" id="{C8645CE3-03A5-088E-4A60-7CE03A0CF796}"/>
              </a:ext>
            </a:extLst>
          </p:cNvPr>
          <p:cNvSpPr>
            <a:spLocks noGrp="1"/>
          </p:cNvSpPr>
          <p:nvPr>
            <p:ph type="ctrTitle"/>
          </p:nvPr>
        </p:nvSpPr>
        <p:spPr>
          <a:xfrm>
            <a:off x="3215729" y="1764407"/>
            <a:ext cx="5760846" cy="2310312"/>
          </a:xfrm>
        </p:spPr>
        <p:txBody>
          <a:bodyPr>
            <a:normAutofit/>
          </a:bodyPr>
          <a:lstStyle/>
          <a:p>
            <a:r>
              <a:rPr lang="en-US" altLang="zh-CN" sz="5200" b="1" dirty="0">
                <a:solidFill>
                  <a:schemeClr val="tx2"/>
                </a:solidFill>
              </a:rPr>
              <a:t>Specifications</a:t>
            </a:r>
            <a:endParaRPr lang="zh-CN" altLang="en-US" sz="5200" b="1" dirty="0">
              <a:solidFill>
                <a:schemeClr val="tx2"/>
              </a:solidFill>
            </a:endParaRPr>
          </a:p>
        </p:txBody>
      </p:sp>
    </p:spTree>
    <p:extLst>
      <p:ext uri="{BB962C8B-B14F-4D97-AF65-F5344CB8AC3E}">
        <p14:creationId xmlns:p14="http://schemas.microsoft.com/office/powerpoint/2010/main" val="3673583529"/>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12F03A1-47EA-AB29-CD7D-A48F573B742D}"/>
              </a:ext>
            </a:extLst>
          </p:cNvPr>
          <p:cNvSpPr>
            <a:spLocks noGrp="1"/>
          </p:cNvSpPr>
          <p:nvPr>
            <p:ph type="title"/>
          </p:nvPr>
        </p:nvSpPr>
        <p:spPr>
          <a:xfrm>
            <a:off x="640080" y="1243013"/>
            <a:ext cx="3855720" cy="4371974"/>
          </a:xfrm>
        </p:spPr>
        <p:txBody>
          <a:bodyPr>
            <a:normAutofit/>
          </a:bodyPr>
          <a:lstStyle/>
          <a:p>
            <a:r>
              <a:rPr lang="en-US" sz="3600" dirty="0">
                <a:solidFill>
                  <a:schemeClr val="tx2"/>
                </a:solidFill>
              </a:rPr>
              <a:t>Specification</a:t>
            </a:r>
          </a:p>
        </p:txBody>
      </p:sp>
      <p:graphicFrame>
        <p:nvGraphicFramePr>
          <p:cNvPr id="34" name="Content Placeholder 2">
            <a:extLst>
              <a:ext uri="{FF2B5EF4-FFF2-40B4-BE49-F238E27FC236}">
                <a16:creationId xmlns:a16="http://schemas.microsoft.com/office/drawing/2014/main" id="{79923206-2B19-AF5D-8B51-ABCD926DCE1F}"/>
              </a:ext>
            </a:extLst>
          </p:cNvPr>
          <p:cNvGraphicFramePr>
            <a:graphicFrameLocks noGrp="1"/>
          </p:cNvGraphicFramePr>
          <p:nvPr>
            <p:ph idx="1"/>
            <p:extLst>
              <p:ext uri="{D42A27DB-BD31-4B8C-83A1-F6EECF244321}">
                <p14:modId xmlns:p14="http://schemas.microsoft.com/office/powerpoint/2010/main" val="2537769630"/>
              </p:ext>
            </p:extLst>
          </p:nvPr>
        </p:nvGraphicFramePr>
        <p:xfrm>
          <a:off x="5609706" y="577061"/>
          <a:ext cx="6177613" cy="57508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A352AA72-ADC2-82B6-E170-6DE511D89632}"/>
              </a:ext>
            </a:extLst>
          </p:cNvPr>
          <p:cNvSpPr txBox="1"/>
          <p:nvPr/>
        </p:nvSpPr>
        <p:spPr>
          <a:xfrm>
            <a:off x="3966631" y="6431739"/>
            <a:ext cx="8225064" cy="276999"/>
          </a:xfrm>
          <a:prstGeom prst="rect">
            <a:avLst/>
          </a:prstGeom>
          <a:noFill/>
        </p:spPr>
        <p:txBody>
          <a:bodyPr wrap="square" rtlCol="0">
            <a:spAutoFit/>
          </a:bodyPr>
          <a:lstStyle/>
          <a:p>
            <a:r>
              <a:rPr lang="zh-CN" altLang="en-US" sz="1200" b="0" i="0" u="none" strike="noStrike" dirty="0">
                <a:solidFill>
                  <a:schemeClr val="bg1">
                    <a:lumMod val="65000"/>
                  </a:schemeClr>
                </a:solidFill>
                <a:effectLst/>
                <a:latin typeface="Arial" panose="020B0604020202020204" pitchFamily="34" charset="0"/>
              </a:rPr>
              <a:t>*</a:t>
            </a:r>
            <a:r>
              <a:rPr lang="en-CA" altLang="zh-CN" sz="1200" b="0" i="0" u="none" strike="noStrike" dirty="0">
                <a:solidFill>
                  <a:schemeClr val="bg1">
                    <a:lumMod val="65000"/>
                  </a:schemeClr>
                </a:solidFill>
                <a:effectLst/>
                <a:latin typeface="Arial" panose="020B0604020202020204" pitchFamily="34" charset="0"/>
              </a:rPr>
              <a:t>Additional specifications will be given and APP specification is tentative to change during implementation of the APP.</a:t>
            </a:r>
            <a:endParaRPr kumimoji="1" lang="zh-CN" altLang="en-US" sz="1200" dirty="0">
              <a:solidFill>
                <a:schemeClr val="bg1">
                  <a:lumMod val="65000"/>
                </a:schemeClr>
              </a:solidFill>
            </a:endParaRPr>
          </a:p>
        </p:txBody>
      </p:sp>
    </p:spTree>
    <p:extLst>
      <p:ext uri="{BB962C8B-B14F-4D97-AF65-F5344CB8AC3E}">
        <p14:creationId xmlns:p14="http://schemas.microsoft.com/office/powerpoint/2010/main" val="16482336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37E327-5DED-AF35-89F0-87180ED34E60}"/>
              </a:ext>
            </a:extLst>
          </p:cNvPr>
          <p:cNvSpPr>
            <a:spLocks noGrp="1"/>
          </p:cNvSpPr>
          <p:nvPr>
            <p:ph type="title"/>
          </p:nvPr>
        </p:nvSpPr>
        <p:spPr>
          <a:xfrm>
            <a:off x="1043631" y="809898"/>
            <a:ext cx="10173010" cy="1554480"/>
          </a:xfrm>
        </p:spPr>
        <p:txBody>
          <a:bodyPr anchor="ctr">
            <a:normAutofit/>
          </a:bodyPr>
          <a:lstStyle/>
          <a:p>
            <a:r>
              <a:rPr lang="en-US" sz="4800"/>
              <a:t>Proposed Entities</a:t>
            </a:r>
          </a:p>
        </p:txBody>
      </p:sp>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2">
            <a:extLst>
              <a:ext uri="{FF2B5EF4-FFF2-40B4-BE49-F238E27FC236}">
                <a16:creationId xmlns:a16="http://schemas.microsoft.com/office/drawing/2014/main" id="{E1BC38D5-A18E-5559-9AA2-B1F525AC7B96}"/>
              </a:ext>
            </a:extLst>
          </p:cNvPr>
          <p:cNvGraphicFramePr>
            <a:graphicFrameLocks noGrp="1"/>
          </p:cNvGraphicFramePr>
          <p:nvPr>
            <p:ph idx="1"/>
            <p:extLst>
              <p:ext uri="{D42A27DB-BD31-4B8C-83A1-F6EECF244321}">
                <p14:modId xmlns:p14="http://schemas.microsoft.com/office/powerpoint/2010/main" val="2141346522"/>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146963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4" descr="Computer script on a screen">
            <a:extLst>
              <a:ext uri="{FF2B5EF4-FFF2-40B4-BE49-F238E27FC236}">
                <a16:creationId xmlns:a16="http://schemas.microsoft.com/office/drawing/2014/main" id="{B2EAB6A4-015F-BE0C-788A-2F8011469BDA}"/>
              </a:ext>
            </a:extLst>
          </p:cNvPr>
          <p:cNvPicPr>
            <a:picLocks noChangeAspect="1"/>
          </p:cNvPicPr>
          <p:nvPr/>
        </p:nvPicPr>
        <p:blipFill rotWithShape="1">
          <a:blip r:embed="rId3"/>
          <a:srcRect l="8284" t="-3069" r="-8284" b="1769"/>
          <a:stretch/>
        </p:blipFill>
        <p:spPr>
          <a:xfrm>
            <a:off x="-100013" y="-510383"/>
            <a:ext cx="13444539" cy="9023354"/>
          </a:xfrm>
          <a:prstGeom prst="rect">
            <a:avLst/>
          </a:prstGeom>
        </p:spPr>
      </p:pic>
      <p:sp>
        <p:nvSpPr>
          <p:cNvPr id="2" name="标题 1">
            <a:extLst>
              <a:ext uri="{FF2B5EF4-FFF2-40B4-BE49-F238E27FC236}">
                <a16:creationId xmlns:a16="http://schemas.microsoft.com/office/drawing/2014/main" id="{6D511CE7-47F3-A31D-14BC-6F7C50F98CF0}"/>
              </a:ext>
            </a:extLst>
          </p:cNvPr>
          <p:cNvSpPr>
            <a:spLocks noGrp="1"/>
          </p:cNvSpPr>
          <p:nvPr>
            <p:ph type="title"/>
          </p:nvPr>
        </p:nvSpPr>
        <p:spPr>
          <a:xfrm>
            <a:off x="4586288" y="365125"/>
            <a:ext cx="6767512" cy="1325563"/>
          </a:xfrm>
        </p:spPr>
        <p:txBody>
          <a:bodyPr>
            <a:normAutofit/>
          </a:bodyPr>
          <a:lstStyle/>
          <a:p>
            <a:r>
              <a:rPr kumimoji="1" lang="en-US" altLang="zh-CN" sz="5400" b="1" dirty="0">
                <a:solidFill>
                  <a:schemeClr val="bg1"/>
                </a:solidFill>
                <a:latin typeface="+mn-lt"/>
              </a:rPr>
              <a:t>APIs Connected</a:t>
            </a:r>
            <a:endParaRPr kumimoji="1" lang="zh-CN" altLang="en-US" sz="5400" b="1" dirty="0">
              <a:solidFill>
                <a:schemeClr val="bg1"/>
              </a:solidFill>
              <a:latin typeface="+mn-lt"/>
            </a:endParaRPr>
          </a:p>
        </p:txBody>
      </p:sp>
      <p:graphicFrame>
        <p:nvGraphicFramePr>
          <p:cNvPr id="6" name="内容占位符 2">
            <a:extLst>
              <a:ext uri="{FF2B5EF4-FFF2-40B4-BE49-F238E27FC236}">
                <a16:creationId xmlns:a16="http://schemas.microsoft.com/office/drawing/2014/main" id="{872F8070-A0EA-962E-74D8-132B1E4B66D5}"/>
              </a:ext>
            </a:extLst>
          </p:cNvPr>
          <p:cNvGraphicFramePr>
            <a:graphicFrameLocks noGrp="1"/>
          </p:cNvGraphicFramePr>
          <p:nvPr>
            <p:ph idx="1"/>
            <p:extLst>
              <p:ext uri="{D42A27DB-BD31-4B8C-83A1-F6EECF244321}">
                <p14:modId xmlns:p14="http://schemas.microsoft.com/office/powerpoint/2010/main" val="3961512614"/>
              </p:ext>
            </p:extLst>
          </p:nvPr>
        </p:nvGraphicFramePr>
        <p:xfrm>
          <a:off x="838200" y="1825625"/>
          <a:ext cx="10515600" cy="5175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49322405"/>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B667FD-7B8C-33F3-A25A-C5AAA497340F}"/>
              </a:ext>
            </a:extLst>
          </p:cNvPr>
          <p:cNvPicPr>
            <a:picLocks noChangeAspect="1"/>
          </p:cNvPicPr>
          <p:nvPr/>
        </p:nvPicPr>
        <p:blipFill rotWithShape="1">
          <a:blip r:embed="rId3"/>
          <a:srcRect l="34256" r="14164"/>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6E1B97F-A718-ED1E-CF98-BE3C93E93B66}"/>
              </a:ext>
            </a:extLst>
          </p:cNvPr>
          <p:cNvSpPr>
            <a:spLocks noGrp="1"/>
          </p:cNvSpPr>
          <p:nvPr>
            <p:ph type="title"/>
          </p:nvPr>
        </p:nvSpPr>
        <p:spPr>
          <a:xfrm>
            <a:off x="761801" y="598934"/>
            <a:ext cx="4778387" cy="1628970"/>
          </a:xfrm>
        </p:spPr>
        <p:txBody>
          <a:bodyPr anchor="ctr">
            <a:normAutofit/>
          </a:bodyPr>
          <a:lstStyle/>
          <a:p>
            <a:r>
              <a:rPr kumimoji="1" lang="en-US" altLang="zh-CN" sz="4000" dirty="0"/>
              <a:t>Weather API</a:t>
            </a:r>
            <a:endParaRPr kumimoji="1" lang="zh-CN" altLang="en-US" sz="4000" dirty="0"/>
          </a:p>
        </p:txBody>
      </p:sp>
      <p:sp>
        <p:nvSpPr>
          <p:cNvPr id="3" name="内容占位符 2">
            <a:extLst>
              <a:ext uri="{FF2B5EF4-FFF2-40B4-BE49-F238E27FC236}">
                <a16:creationId xmlns:a16="http://schemas.microsoft.com/office/drawing/2014/main" id="{4CC97988-D41B-D61D-F6E7-8838D6C86D70}"/>
              </a:ext>
            </a:extLst>
          </p:cNvPr>
          <p:cNvSpPr>
            <a:spLocks noGrp="1"/>
          </p:cNvSpPr>
          <p:nvPr>
            <p:ph idx="1"/>
          </p:nvPr>
        </p:nvSpPr>
        <p:spPr>
          <a:xfrm>
            <a:off x="761801" y="2884929"/>
            <a:ext cx="4659756" cy="3374137"/>
          </a:xfrm>
        </p:spPr>
        <p:txBody>
          <a:bodyPr anchor="ctr">
            <a:normAutofit/>
          </a:bodyPr>
          <a:lstStyle/>
          <a:p>
            <a:r>
              <a:rPr lang="en-CA" altLang="zh-CN" sz="2400" b="0" i="0" u="none" strike="noStrike" dirty="0">
                <a:effectLst/>
              </a:rPr>
              <a:t>We connected with Weather API from </a:t>
            </a:r>
            <a:r>
              <a:rPr lang="en-CA" altLang="zh-CN" sz="2400" b="0" i="0" u="none" strike="noStrike" dirty="0" err="1">
                <a:effectLst/>
              </a:rPr>
              <a:t>weatherapi.com</a:t>
            </a:r>
            <a:r>
              <a:rPr lang="en-CA" altLang="zh-CN" sz="2400" b="0" i="0" u="none" strike="noStrike" dirty="0">
                <a:effectLst/>
              </a:rPr>
              <a:t>, which is an API can help us get detailed weather conditions for both now and future forecast. We have chose this API as it is free for us to try out first with limited information but enough for early development.</a:t>
            </a:r>
            <a:endParaRPr kumimoji="1" lang="en-US" altLang="zh-CN" sz="2400" dirty="0"/>
          </a:p>
          <a:p>
            <a:endParaRPr kumimoji="1" lang="zh-CN" altLang="en-US" sz="2000" dirty="0"/>
          </a:p>
        </p:txBody>
      </p:sp>
    </p:spTree>
    <p:extLst>
      <p:ext uri="{BB962C8B-B14F-4D97-AF65-F5344CB8AC3E}">
        <p14:creationId xmlns:p14="http://schemas.microsoft.com/office/powerpoint/2010/main" val="189196550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057F2B3-DDDC-30D1-0136-23320EC8E755}"/>
              </a:ext>
            </a:extLst>
          </p:cNvPr>
          <p:cNvPicPr>
            <a:picLocks noChangeAspect="1"/>
          </p:cNvPicPr>
          <p:nvPr/>
        </p:nvPicPr>
        <p:blipFill>
          <a:blip r:embed="rId3"/>
          <a:srcRect l="25324" r="25324"/>
          <a:stretch/>
        </p:blipFill>
        <p:spPr>
          <a:xfrm>
            <a:off x="6103029"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11592E5-DE5B-0A6B-E0F9-2FFC9FC96C12}"/>
              </a:ext>
            </a:extLst>
          </p:cNvPr>
          <p:cNvSpPr>
            <a:spLocks noGrp="1"/>
          </p:cNvSpPr>
          <p:nvPr>
            <p:ph type="title"/>
          </p:nvPr>
        </p:nvSpPr>
        <p:spPr>
          <a:xfrm>
            <a:off x="761801" y="598934"/>
            <a:ext cx="4778387" cy="1628970"/>
          </a:xfrm>
        </p:spPr>
        <p:txBody>
          <a:bodyPr anchor="ctr">
            <a:normAutofit/>
          </a:bodyPr>
          <a:lstStyle/>
          <a:p>
            <a:r>
              <a:rPr kumimoji="1" lang="en-US" altLang="zh-CN" sz="4000" dirty="0"/>
              <a:t>Tarot API</a:t>
            </a:r>
            <a:endParaRPr kumimoji="1" lang="zh-CN" altLang="en-US" sz="4000" dirty="0"/>
          </a:p>
        </p:txBody>
      </p:sp>
      <p:sp>
        <p:nvSpPr>
          <p:cNvPr id="3" name="内容占位符 2">
            <a:extLst>
              <a:ext uri="{FF2B5EF4-FFF2-40B4-BE49-F238E27FC236}">
                <a16:creationId xmlns:a16="http://schemas.microsoft.com/office/drawing/2014/main" id="{7BD9492F-439E-BC33-19AB-43BEBABC9BE5}"/>
              </a:ext>
            </a:extLst>
          </p:cNvPr>
          <p:cNvSpPr>
            <a:spLocks noGrp="1"/>
          </p:cNvSpPr>
          <p:nvPr>
            <p:ph idx="1"/>
          </p:nvPr>
        </p:nvSpPr>
        <p:spPr>
          <a:xfrm>
            <a:off x="761801" y="2884929"/>
            <a:ext cx="4659756" cy="3374137"/>
          </a:xfrm>
        </p:spPr>
        <p:txBody>
          <a:bodyPr anchor="ctr">
            <a:normAutofit/>
          </a:bodyPr>
          <a:lstStyle/>
          <a:p>
            <a:r>
              <a:rPr lang="en-CA" altLang="zh-CN" sz="2400" b="0" i="0" u="none" strike="noStrike" dirty="0">
                <a:effectLst/>
              </a:rPr>
              <a:t>We connected with an open source Tarot database API, which contains Tarot Cards with explanation.</a:t>
            </a:r>
            <a:endParaRPr kumimoji="1" lang="en-US" altLang="zh-CN" sz="2400" dirty="0"/>
          </a:p>
          <a:p>
            <a:endParaRPr kumimoji="1" lang="zh-CN" altLang="en-US" sz="2400" dirty="0"/>
          </a:p>
        </p:txBody>
      </p:sp>
    </p:spTree>
    <p:extLst>
      <p:ext uri="{BB962C8B-B14F-4D97-AF65-F5344CB8AC3E}">
        <p14:creationId xmlns:p14="http://schemas.microsoft.com/office/powerpoint/2010/main" val="111812389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75BED-5923-F8E8-FA75-C33892BAFEE4}"/>
              </a:ext>
            </a:extLst>
          </p:cNvPr>
          <p:cNvSpPr>
            <a:spLocks noGrp="1"/>
          </p:cNvSpPr>
          <p:nvPr>
            <p:ph type="title"/>
          </p:nvPr>
        </p:nvSpPr>
        <p:spPr>
          <a:xfrm>
            <a:off x="744896" y="3829343"/>
            <a:ext cx="10640754" cy="775845"/>
          </a:xfrm>
        </p:spPr>
        <p:txBody>
          <a:bodyPr vert="horz" lIns="91440" tIns="45720" rIns="91440" bIns="45720" rtlCol="0" anchor="b">
            <a:normAutofit/>
          </a:bodyPr>
          <a:lstStyle/>
          <a:p>
            <a:pPr algn="ctr"/>
            <a:r>
              <a:rPr lang="en-US" sz="4800" b="1" kern="1200" dirty="0">
                <a:solidFill>
                  <a:schemeClr val="tx2"/>
                </a:solidFill>
                <a:latin typeface="+mj-lt"/>
                <a:ea typeface="+mj-ea"/>
                <a:cs typeface="+mj-cs"/>
              </a:rPr>
              <a:t>Thank you for your participation</a:t>
            </a:r>
          </a:p>
        </p:txBody>
      </p:sp>
      <p:grpSp>
        <p:nvGrpSpPr>
          <p:cNvPr id="33" name="Group 32">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34" name="Freeform: Shape 33">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7" name="Freeform: Shape 36">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图形 4" descr="焰火 纯色填充">
            <a:extLst>
              <a:ext uri="{FF2B5EF4-FFF2-40B4-BE49-F238E27FC236}">
                <a16:creationId xmlns:a16="http://schemas.microsoft.com/office/drawing/2014/main" id="{F74413E1-FBD3-B2A1-E670-AB2F07A125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46989" y="756049"/>
            <a:ext cx="2836567" cy="2836567"/>
          </a:xfrm>
          <a:prstGeom prst="rect">
            <a:avLst/>
          </a:prstGeom>
        </p:spPr>
      </p:pic>
      <p:grpSp>
        <p:nvGrpSpPr>
          <p:cNvPr id="39" name="Group 38">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40" name="Freeform: Shape 39">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8750304"/>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内容占位符 5" descr="图形用户界面, 应用程序&#10;&#10;描述已自动生成">
            <a:extLst>
              <a:ext uri="{FF2B5EF4-FFF2-40B4-BE49-F238E27FC236}">
                <a16:creationId xmlns:a16="http://schemas.microsoft.com/office/drawing/2014/main" id="{DBBF4763-DDF1-BF73-3E5C-022654AD9EE5}"/>
              </a:ext>
            </a:extLst>
          </p:cNvPr>
          <p:cNvPicPr>
            <a:picLocks noGrp="1" noChangeAspect="1"/>
          </p:cNvPicPr>
          <p:nvPr>
            <p:ph idx="1"/>
          </p:nvPr>
        </p:nvPicPr>
        <p:blipFill rotWithShape="1">
          <a:blip r:embed="rId3"/>
          <a:srcRect l="9965" r="9590" b="-1"/>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E0E2261-88E6-A2F4-BA99-C8FE51452D5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altLang="zh-CN" sz="3600" dirty="0">
                <a:solidFill>
                  <a:schemeClr val="tx1">
                    <a:lumMod val="85000"/>
                    <a:lumOff val="15000"/>
                  </a:schemeClr>
                </a:solidFill>
              </a:rPr>
              <a:t>A New Advanced Personalized Weather System</a:t>
            </a:r>
          </a:p>
        </p:txBody>
      </p:sp>
      <p:cxnSp>
        <p:nvCxnSpPr>
          <p:cNvPr id="16"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60373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934479-B647-56A3-70AA-F34C59F3AA05}"/>
              </a:ext>
            </a:extLst>
          </p:cNvPr>
          <p:cNvSpPr>
            <a:spLocks noGrp="1"/>
          </p:cNvSpPr>
          <p:nvPr>
            <p:ph type="title"/>
          </p:nvPr>
        </p:nvSpPr>
        <p:spPr>
          <a:xfrm>
            <a:off x="5297762" y="329184"/>
            <a:ext cx="6251110" cy="1783080"/>
          </a:xfrm>
        </p:spPr>
        <p:txBody>
          <a:bodyPr anchor="b">
            <a:normAutofit/>
          </a:bodyPr>
          <a:lstStyle/>
          <a:p>
            <a:r>
              <a:rPr lang="en-US" sz="5400" dirty="0" err="1">
                <a:cs typeface="Calibri Light"/>
              </a:rPr>
              <a:t>WeatherCalendar</a:t>
            </a:r>
            <a:endParaRPr lang="en-US" sz="5400" dirty="0">
              <a:cs typeface="Calibri Light"/>
            </a:endParaRPr>
          </a:p>
        </p:txBody>
      </p:sp>
      <p:pic>
        <p:nvPicPr>
          <p:cNvPr id="6" name="Picture 4" descr="Geometric white clouds on a blue sky">
            <a:extLst>
              <a:ext uri="{FF2B5EF4-FFF2-40B4-BE49-F238E27FC236}">
                <a16:creationId xmlns:a16="http://schemas.microsoft.com/office/drawing/2014/main" id="{185EB234-E066-C0CF-CBC8-AED02D113F8A}"/>
              </a:ext>
            </a:extLst>
          </p:cNvPr>
          <p:cNvPicPr>
            <a:picLocks noChangeAspect="1"/>
          </p:cNvPicPr>
          <p:nvPr/>
        </p:nvPicPr>
        <p:blipFill rotWithShape="1">
          <a:blip r:embed="rId3"/>
          <a:srcRect l="11804" r="37264" b="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00DEFB-B55A-D619-E83C-4B990F9AFC25}"/>
              </a:ext>
            </a:extLst>
          </p:cNvPr>
          <p:cNvSpPr>
            <a:spLocks noGrp="1"/>
          </p:cNvSpPr>
          <p:nvPr>
            <p:ph idx="1"/>
          </p:nvPr>
        </p:nvSpPr>
        <p:spPr>
          <a:xfrm>
            <a:off x="5297762" y="2706624"/>
            <a:ext cx="6251110" cy="3483864"/>
          </a:xfrm>
        </p:spPr>
        <p:txBody>
          <a:bodyPr vert="horz" lIns="91440" tIns="45720" rIns="91440" bIns="45720" rtlCol="0" anchor="t">
            <a:normAutofit/>
          </a:bodyPr>
          <a:lstStyle/>
          <a:p>
            <a:pPr marL="0" indent="0">
              <a:buNone/>
            </a:pPr>
            <a:r>
              <a:rPr lang="en-US" sz="2200" dirty="0">
                <a:cs typeface="Calibri"/>
              </a:rPr>
              <a:t>Basic usages: </a:t>
            </a:r>
            <a:endParaRPr lang="zh-CN" altLang="en-US" dirty="0">
              <a:cs typeface="Calibri" panose="020F0502020204030204"/>
            </a:endParaRPr>
          </a:p>
          <a:p>
            <a:r>
              <a:rPr lang="en-US" sz="2200" dirty="0">
                <a:cs typeface="Calibri"/>
              </a:rPr>
              <a:t>Check the weather</a:t>
            </a:r>
          </a:p>
          <a:p>
            <a:r>
              <a:rPr lang="en-US" sz="2200" dirty="0">
                <a:cs typeface="Calibri"/>
              </a:rPr>
              <a:t>Get advice based on personal preferences</a:t>
            </a:r>
            <a:endParaRPr lang="en-US" dirty="0">
              <a:cs typeface="Calibri"/>
            </a:endParaRPr>
          </a:p>
          <a:p>
            <a:r>
              <a:rPr lang="en-US" sz="2200" dirty="0">
                <a:cs typeface="Calibri"/>
              </a:rPr>
              <a:t>Send weather notification to friends or family members</a:t>
            </a:r>
            <a:endParaRPr lang="en-US" dirty="0">
              <a:cs typeface="Calibri"/>
            </a:endParaRPr>
          </a:p>
          <a:p>
            <a:r>
              <a:rPr lang="en-US" sz="2200" dirty="0">
                <a:cs typeface="Calibri"/>
              </a:rPr>
              <a:t>Form a group of different locations</a:t>
            </a:r>
          </a:p>
          <a:p>
            <a:pPr marL="0" indent="0">
              <a:buNone/>
            </a:pPr>
            <a:r>
              <a:rPr lang="en-US" sz="2200" dirty="0">
                <a:cs typeface="Calibri"/>
              </a:rPr>
              <a:t>Domain: </a:t>
            </a:r>
            <a:endParaRPr lang="en-US" sz="2200" dirty="0">
              <a:latin typeface="Calibri"/>
              <a:cs typeface="Calibri"/>
            </a:endParaRPr>
          </a:p>
          <a:p>
            <a:r>
              <a:rPr lang="en-US" sz="2200" dirty="0">
                <a:latin typeface="Calibri"/>
                <a:cs typeface="Calibri"/>
              </a:rPr>
              <a:t>Advanced Personal Weather Calendar</a:t>
            </a:r>
          </a:p>
          <a:p>
            <a:pPr marL="0" indent="0">
              <a:buNone/>
            </a:pPr>
            <a:endParaRPr lang="en-US" sz="2200" dirty="0">
              <a:cs typeface="Calibri"/>
            </a:endParaRPr>
          </a:p>
        </p:txBody>
      </p:sp>
    </p:spTree>
    <p:extLst>
      <p:ext uri="{BB962C8B-B14F-4D97-AF65-F5344CB8AC3E}">
        <p14:creationId xmlns:p14="http://schemas.microsoft.com/office/powerpoint/2010/main" val="379969032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34" name="Freeform: Shape 3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9" name="Freeform: Shape 3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Freeform: Shape 3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标题 3">
            <a:extLst>
              <a:ext uri="{FF2B5EF4-FFF2-40B4-BE49-F238E27FC236}">
                <a16:creationId xmlns:a16="http://schemas.microsoft.com/office/drawing/2014/main" id="{C8645CE3-03A5-088E-4A60-7CE03A0CF796}"/>
              </a:ext>
            </a:extLst>
          </p:cNvPr>
          <p:cNvSpPr>
            <a:spLocks noGrp="1"/>
          </p:cNvSpPr>
          <p:nvPr>
            <p:ph type="ctrTitle"/>
          </p:nvPr>
        </p:nvSpPr>
        <p:spPr>
          <a:xfrm>
            <a:off x="3215729" y="1764407"/>
            <a:ext cx="5760846" cy="2310312"/>
          </a:xfrm>
        </p:spPr>
        <p:txBody>
          <a:bodyPr>
            <a:normAutofit/>
          </a:bodyPr>
          <a:lstStyle/>
          <a:p>
            <a:r>
              <a:rPr lang="en-US" altLang="zh-CN" sz="6600" b="1" dirty="0">
                <a:solidFill>
                  <a:schemeClr val="tx2"/>
                </a:solidFill>
              </a:rPr>
              <a:t>User Stories</a:t>
            </a:r>
            <a:endParaRPr lang="zh-CN" altLang="en-US" sz="6600" b="1" dirty="0">
              <a:solidFill>
                <a:schemeClr val="tx2"/>
              </a:solidFill>
            </a:endParaRPr>
          </a:p>
        </p:txBody>
      </p:sp>
    </p:spTree>
    <p:extLst>
      <p:ext uri="{BB962C8B-B14F-4D97-AF65-F5344CB8AC3E}">
        <p14:creationId xmlns:p14="http://schemas.microsoft.com/office/powerpoint/2010/main" val="210488077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oplane taking off against dramatic sky">
            <a:extLst>
              <a:ext uri="{FF2B5EF4-FFF2-40B4-BE49-F238E27FC236}">
                <a16:creationId xmlns:a16="http://schemas.microsoft.com/office/drawing/2014/main" id="{B086E72D-564C-AD19-AE94-4A93640807BA}"/>
              </a:ext>
            </a:extLst>
          </p:cNvPr>
          <p:cNvPicPr>
            <a:picLocks noChangeAspect="1"/>
          </p:cNvPicPr>
          <p:nvPr/>
        </p:nvPicPr>
        <p:blipFill rotWithShape="1">
          <a:blip r:embed="rId2"/>
          <a:srcRect l="12498" r="35041"/>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B7C60E6-AAC7-FB6A-5600-2E70D6C2C72F}"/>
              </a:ext>
            </a:extLst>
          </p:cNvPr>
          <p:cNvSpPr>
            <a:spLocks noGrp="1"/>
          </p:cNvSpPr>
          <p:nvPr>
            <p:ph type="title"/>
          </p:nvPr>
        </p:nvSpPr>
        <p:spPr>
          <a:xfrm>
            <a:off x="6096000" y="617922"/>
            <a:ext cx="5857608" cy="1559301"/>
          </a:xfrm>
        </p:spPr>
        <p:txBody>
          <a:bodyPr>
            <a:normAutofit/>
          </a:bodyPr>
          <a:lstStyle/>
          <a:p>
            <a:r>
              <a:rPr kumimoji="1" lang="en-US" altLang="zh-CN" sz="4000" dirty="0"/>
              <a:t>User Story 1 From </a:t>
            </a:r>
            <a:r>
              <a:rPr kumimoji="1" lang="en-US" altLang="zh-CN" sz="4000" dirty="0" err="1"/>
              <a:t>Yuewen</a:t>
            </a:r>
            <a:endParaRPr kumimoji="1" lang="zh-CN" altLang="en-US" sz="4000" dirty="0"/>
          </a:p>
        </p:txBody>
      </p:sp>
      <p:sp>
        <p:nvSpPr>
          <p:cNvPr id="3" name="内容占位符 2">
            <a:extLst>
              <a:ext uri="{FF2B5EF4-FFF2-40B4-BE49-F238E27FC236}">
                <a16:creationId xmlns:a16="http://schemas.microsoft.com/office/drawing/2014/main" id="{B085DD90-110D-07D7-3486-7B5D0DD5D1B8}"/>
              </a:ext>
            </a:extLst>
          </p:cNvPr>
          <p:cNvSpPr>
            <a:spLocks noGrp="1"/>
          </p:cNvSpPr>
          <p:nvPr>
            <p:ph idx="1"/>
          </p:nvPr>
        </p:nvSpPr>
        <p:spPr>
          <a:xfrm>
            <a:off x="6115317" y="2285999"/>
            <a:ext cx="5247340" cy="3954079"/>
          </a:xfrm>
        </p:spPr>
        <p:txBody>
          <a:bodyPr anchor="ctr">
            <a:normAutofit fontScale="77500" lnSpcReduction="20000"/>
          </a:bodyPr>
          <a:lstStyle/>
          <a:p>
            <a:pPr>
              <a:lnSpc>
                <a:spcPct val="110000"/>
              </a:lnSpc>
            </a:pPr>
            <a:r>
              <a:rPr lang="en-US" altLang="zh-CN" sz="3000" dirty="0">
                <a:latin typeface="Calibri" panose="020F0502020204030204" pitchFamily="34" charset="0"/>
                <a:cs typeface="Calibri" panose="020F0502020204030204" pitchFamily="34" charset="0"/>
              </a:rPr>
              <a:t>A person is traveling from China to Los Angeles. She runs the weather system to see the weather in Los Angeles.</a:t>
            </a:r>
          </a:p>
          <a:p>
            <a:pPr>
              <a:lnSpc>
                <a:spcPct val="110000"/>
              </a:lnSpc>
            </a:pPr>
            <a:r>
              <a:rPr lang="en-US" altLang="zh-CN" sz="3000" dirty="0">
                <a:latin typeface="Calibri" panose="020F0502020204030204" pitchFamily="34" charset="0"/>
                <a:cs typeface="Calibri" panose="020F0502020204030204" pitchFamily="34" charset="0"/>
              </a:rPr>
              <a:t>She is shown the weather in the next a few days and advice on clothing. She can also send a reminder to her family about the weather condition when she is on trip.</a:t>
            </a:r>
          </a:p>
          <a:p>
            <a:pPr>
              <a:lnSpc>
                <a:spcPct val="110000"/>
              </a:lnSpc>
            </a:pPr>
            <a:r>
              <a:rPr lang="en-US" altLang="zh-CN" sz="3000" dirty="0">
                <a:latin typeface="Calibri" panose="020F0502020204030204" pitchFamily="34" charset="0"/>
                <a:cs typeface="Calibri" panose="020F0502020204030204" pitchFamily="34" charset="0"/>
              </a:rPr>
              <a:t>[Send and receive notification from users] </a:t>
            </a:r>
          </a:p>
          <a:p>
            <a:pPr marL="0" indent="0">
              <a:buNone/>
            </a:pPr>
            <a:endParaRPr kumimoji="1" lang="zh-CN" altLang="en-US" sz="2000" dirty="0"/>
          </a:p>
        </p:txBody>
      </p:sp>
    </p:spTree>
    <p:extLst>
      <p:ext uri="{BB962C8B-B14F-4D97-AF65-F5344CB8AC3E}">
        <p14:creationId xmlns:p14="http://schemas.microsoft.com/office/powerpoint/2010/main" val="36136479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C909323A-8827-506E-3324-FABE4A684267}"/>
              </a:ext>
            </a:extLst>
          </p:cNvPr>
          <p:cNvSpPr>
            <a:spLocks noGrp="1"/>
          </p:cNvSpPr>
          <p:nvPr>
            <p:ph type="title"/>
          </p:nvPr>
        </p:nvSpPr>
        <p:spPr>
          <a:xfrm>
            <a:off x="761803" y="350196"/>
            <a:ext cx="5197362" cy="1624520"/>
          </a:xfrm>
        </p:spPr>
        <p:txBody>
          <a:bodyPr anchor="ctr">
            <a:normAutofit/>
          </a:bodyPr>
          <a:lstStyle/>
          <a:p>
            <a:r>
              <a:rPr lang="en-US" altLang="zh-CN" sz="4000" dirty="0"/>
              <a:t>User Story 2 From Yue</a:t>
            </a:r>
            <a:endParaRPr lang="zh-CN" altLang="en-US" sz="4000" dirty="0"/>
          </a:p>
        </p:txBody>
      </p:sp>
      <p:sp>
        <p:nvSpPr>
          <p:cNvPr id="5" name="内容占位符 4">
            <a:extLst>
              <a:ext uri="{FF2B5EF4-FFF2-40B4-BE49-F238E27FC236}">
                <a16:creationId xmlns:a16="http://schemas.microsoft.com/office/drawing/2014/main" id="{EB004A2B-50AD-77EC-7F26-F99CE03B08DF}"/>
              </a:ext>
            </a:extLst>
          </p:cNvPr>
          <p:cNvSpPr>
            <a:spLocks noGrp="1"/>
          </p:cNvSpPr>
          <p:nvPr>
            <p:ph idx="1"/>
          </p:nvPr>
        </p:nvSpPr>
        <p:spPr>
          <a:xfrm>
            <a:off x="500064" y="2286000"/>
            <a:ext cx="5589110" cy="4070350"/>
          </a:xfrm>
        </p:spPr>
        <p:txBody>
          <a:bodyPr anchor="ctr">
            <a:normAutofit/>
          </a:bodyPr>
          <a:lstStyle/>
          <a:p>
            <a:r>
              <a:rPr lang="en-US" altLang="zh-CN" sz="2000" dirty="0">
                <a:cs typeface="Arial"/>
              </a:rPr>
              <a:t>An international student Stella is from China and learning in Toronto, Canada, as her family and friends are still in China, she has to celebrate the festivals both in China and Canada.</a:t>
            </a:r>
          </a:p>
          <a:p>
            <a:r>
              <a:rPr lang="en-US" altLang="zh-CN" sz="2000" dirty="0">
                <a:cs typeface="Arial"/>
              </a:rPr>
              <a:t>Weather Calendar provides an opportunity that shows Calendar in both Gregorian Calendar and Lunar Calendar, shows and reminds festivals of China and Canada. In addition, Stella’s mom can get notifications of the weather in Toronto and remind Stella to wear more when the weather is colder.</a:t>
            </a:r>
          </a:p>
          <a:p>
            <a:r>
              <a:rPr lang="en-US" altLang="zh-CN" sz="2000" dirty="0">
                <a:cs typeface="Arial"/>
              </a:rPr>
              <a:t>[Get reminders on festivals and home members when you are away]</a:t>
            </a:r>
            <a:endParaRPr lang="en-US" altLang="zh-CN" sz="2000" dirty="0">
              <a:cs typeface="Calibri"/>
            </a:endParaRPr>
          </a:p>
        </p:txBody>
      </p:sp>
      <p:pic>
        <p:nvPicPr>
          <p:cNvPr id="7" name="Picture 6">
            <a:extLst>
              <a:ext uri="{FF2B5EF4-FFF2-40B4-BE49-F238E27FC236}">
                <a16:creationId xmlns:a16="http://schemas.microsoft.com/office/drawing/2014/main" id="{F640DC5D-7615-B685-9CA5-B35BBC4081CE}"/>
              </a:ext>
            </a:extLst>
          </p:cNvPr>
          <p:cNvPicPr>
            <a:picLocks noChangeAspect="1"/>
          </p:cNvPicPr>
          <p:nvPr/>
        </p:nvPicPr>
        <p:blipFill>
          <a:blip r:embed="rId3">
            <a:extLst>
              <a:ext uri="{837473B0-CC2E-450A-ABE3-18F120FF3D39}">
                <a1611:picAttrSrcUrl xmlns:a1611="http://schemas.microsoft.com/office/drawing/2016/11/main" r:id="rId4"/>
              </a:ext>
            </a:extLst>
          </a:blip>
          <a:srcRect l="23412" r="23412"/>
          <a:stretch/>
        </p:blipFill>
        <p:spPr>
          <a:xfrm>
            <a:off x="6232836" y="0"/>
            <a:ext cx="6102825" cy="6858000"/>
          </a:xfrm>
          <a:prstGeom prst="rect">
            <a:avLst/>
          </a:prstGeom>
        </p:spPr>
      </p:pic>
      <p:sp>
        <p:nvSpPr>
          <p:cNvPr id="6" name="文本框 5">
            <a:extLst>
              <a:ext uri="{FF2B5EF4-FFF2-40B4-BE49-F238E27FC236}">
                <a16:creationId xmlns:a16="http://schemas.microsoft.com/office/drawing/2014/main" id="{8497E921-3F97-9DDA-F624-1AD9A4B33B63}"/>
              </a:ext>
            </a:extLst>
          </p:cNvPr>
          <p:cNvSpPr txBox="1"/>
          <p:nvPr/>
        </p:nvSpPr>
        <p:spPr>
          <a:xfrm>
            <a:off x="6096000" y="6858001"/>
            <a:ext cx="6102825" cy="230832"/>
          </a:xfrm>
          <a:prstGeom prst="rect">
            <a:avLst/>
          </a:prstGeom>
          <a:noFill/>
        </p:spPr>
        <p:txBody>
          <a:bodyPr wrap="square" rtlCol="0">
            <a:spAutoFit/>
          </a:bodyPr>
          <a:lstStyle/>
          <a:p>
            <a:r>
              <a:rPr lang="zh-CN" altLang="en-US" sz="900">
                <a:hlinkClick r:id="rId5" tooltip="https://www.travelnewstalk.com/loy-krathong-celebrations-in-pattaya.html"/>
              </a:rPr>
              <a:t>此照片</a:t>
            </a:r>
            <a:r>
              <a:rPr lang="zh-CN" altLang="en-US" sz="900"/>
              <a:t>，作者: 未知作者，许可证: </a:t>
            </a:r>
            <a:r>
              <a:rPr lang="zh-CN" altLang="en-US" sz="900">
                <a:hlinkClick r:id="rId6" tooltip="https://creativecommons.org/licenses/by-sa/3.0/"/>
              </a:rPr>
              <a:t>CC BY-SA</a:t>
            </a:r>
            <a:endParaRPr lang="zh-CN" altLang="en-US" sz="900"/>
          </a:p>
        </p:txBody>
      </p:sp>
    </p:spTree>
    <p:extLst>
      <p:ext uri="{BB962C8B-B14F-4D97-AF65-F5344CB8AC3E}">
        <p14:creationId xmlns:p14="http://schemas.microsoft.com/office/powerpoint/2010/main" val="237296490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Rectangle 63">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C909323A-8827-506E-3324-FABE4A684267}"/>
              </a:ext>
            </a:extLst>
          </p:cNvPr>
          <p:cNvSpPr>
            <a:spLocks noGrp="1"/>
          </p:cNvSpPr>
          <p:nvPr>
            <p:ph type="title"/>
          </p:nvPr>
        </p:nvSpPr>
        <p:spPr>
          <a:xfrm>
            <a:off x="6803409" y="762001"/>
            <a:ext cx="4156512" cy="1708244"/>
          </a:xfrm>
        </p:spPr>
        <p:txBody>
          <a:bodyPr anchor="ctr">
            <a:normAutofit/>
          </a:bodyPr>
          <a:lstStyle/>
          <a:p>
            <a:r>
              <a:rPr lang="en-US" altLang="zh-CN" sz="4000"/>
              <a:t>User Story 3 From Alice</a:t>
            </a:r>
            <a:endParaRPr lang="zh-CN" altLang="en-US" sz="4000"/>
          </a:p>
        </p:txBody>
      </p:sp>
      <p:pic>
        <p:nvPicPr>
          <p:cNvPr id="31" name="Picture 7" descr="Items for baby boy">
            <a:extLst>
              <a:ext uri="{FF2B5EF4-FFF2-40B4-BE49-F238E27FC236}">
                <a16:creationId xmlns:a16="http://schemas.microsoft.com/office/drawing/2014/main" id="{2AEBEBEC-98FE-FC5F-1577-68012D00F0AC}"/>
              </a:ext>
            </a:extLst>
          </p:cNvPr>
          <p:cNvPicPr>
            <a:picLocks noChangeAspect="1"/>
          </p:cNvPicPr>
          <p:nvPr/>
        </p:nvPicPr>
        <p:blipFill rotWithShape="1">
          <a:blip r:embed="rId3"/>
          <a:srcRect l="5206" r="36349"/>
          <a:stretch/>
        </p:blipFill>
        <p:spPr>
          <a:xfrm>
            <a:off x="-1" y="-2"/>
            <a:ext cx="6096001" cy="6858002"/>
          </a:xfrm>
          <a:prstGeom prst="rect">
            <a:avLst/>
          </a:prstGeom>
        </p:spPr>
      </p:pic>
      <p:sp>
        <p:nvSpPr>
          <p:cNvPr id="5" name="内容占位符 4">
            <a:extLst>
              <a:ext uri="{FF2B5EF4-FFF2-40B4-BE49-F238E27FC236}">
                <a16:creationId xmlns:a16="http://schemas.microsoft.com/office/drawing/2014/main" id="{EB004A2B-50AD-77EC-7F26-F99CE03B08DF}"/>
              </a:ext>
            </a:extLst>
          </p:cNvPr>
          <p:cNvSpPr>
            <a:spLocks noGrp="1"/>
          </p:cNvSpPr>
          <p:nvPr>
            <p:ph idx="1"/>
          </p:nvPr>
        </p:nvSpPr>
        <p:spPr>
          <a:xfrm>
            <a:off x="6803408" y="2470245"/>
            <a:ext cx="4455141" cy="3859118"/>
          </a:xfrm>
        </p:spPr>
        <p:txBody>
          <a:bodyPr anchor="ctr">
            <a:normAutofit fontScale="92500"/>
          </a:bodyPr>
          <a:lstStyle/>
          <a:p>
            <a:pPr rtl="0">
              <a:lnSpc>
                <a:spcPct val="110000"/>
              </a:lnSpc>
              <a:spcBef>
                <a:spcPts val="0"/>
              </a:spcBef>
              <a:spcAft>
                <a:spcPts val="600"/>
              </a:spcAft>
            </a:pPr>
            <a:r>
              <a:rPr lang="en-CA" altLang="zh-CN" sz="2000" b="0" i="0" u="none" strike="noStrike" dirty="0">
                <a:effectLst/>
                <a:latin typeface="Arial" panose="020B0604020202020204" pitchFamily="34" charset="0"/>
              </a:rPr>
              <a:t>A person whose family lives in Ireland, but he lives and works in Italy.</a:t>
            </a:r>
          </a:p>
          <a:p>
            <a:pPr rtl="0">
              <a:lnSpc>
                <a:spcPct val="110000"/>
              </a:lnSpc>
              <a:spcBef>
                <a:spcPts val="0"/>
              </a:spcBef>
              <a:spcAft>
                <a:spcPts val="600"/>
              </a:spcAft>
            </a:pPr>
            <a:r>
              <a:rPr lang="en-CA" altLang="zh-CN" sz="2000" b="0" i="0" u="none" strike="noStrike" dirty="0">
                <a:effectLst/>
                <a:latin typeface="Arial" panose="020B0604020202020204" pitchFamily="34" charset="0"/>
              </a:rPr>
              <a:t>He plans trips back home in the weather calendar and is shown the time of day it is for his family back home, so he knows the best times to contact them) and the weather and advice on clothing for the duration of his trip.  </a:t>
            </a:r>
          </a:p>
          <a:p>
            <a:pPr rtl="0">
              <a:lnSpc>
                <a:spcPct val="110000"/>
              </a:lnSpc>
              <a:spcBef>
                <a:spcPts val="0"/>
              </a:spcBef>
              <a:spcAft>
                <a:spcPts val="600"/>
              </a:spcAft>
            </a:pPr>
            <a:r>
              <a:rPr lang="en-CA" altLang="zh-CN" sz="2000" b="0" i="0" u="none" strike="noStrike" dirty="0">
                <a:effectLst/>
                <a:latin typeface="Arial" panose="020B0604020202020204" pitchFamily="34" charset="0"/>
              </a:rPr>
              <a:t>[Care about your family when away from them]</a:t>
            </a:r>
            <a:endParaRPr lang="en-CA" altLang="zh-CN" sz="2000" b="0" i="0" u="none" strike="noStrike" dirty="0">
              <a:effectLst/>
            </a:endParaRPr>
          </a:p>
        </p:txBody>
      </p:sp>
      <p:sp>
        <p:nvSpPr>
          <p:cNvPr id="6" name="文本框 5">
            <a:extLst>
              <a:ext uri="{FF2B5EF4-FFF2-40B4-BE49-F238E27FC236}">
                <a16:creationId xmlns:a16="http://schemas.microsoft.com/office/drawing/2014/main" id="{8497E921-3F97-9DDA-F624-1AD9A4B33B63}"/>
              </a:ext>
            </a:extLst>
          </p:cNvPr>
          <p:cNvSpPr txBox="1"/>
          <p:nvPr/>
        </p:nvSpPr>
        <p:spPr>
          <a:xfrm>
            <a:off x="10332195" y="6870700"/>
            <a:ext cx="1859805" cy="200055"/>
          </a:xfrm>
          <a:prstGeom prst="rect">
            <a:avLst/>
          </a:prstGeom>
          <a:solidFill>
            <a:srgbClr val="000000"/>
          </a:solidFill>
        </p:spPr>
        <p:txBody>
          <a:bodyPr wrap="none" rtlCol="0">
            <a:spAutoFit/>
          </a:bodyPr>
          <a:lstStyle/>
          <a:p>
            <a:pPr algn="r">
              <a:spcAft>
                <a:spcPts val="600"/>
              </a:spcAft>
            </a:pPr>
            <a:r>
              <a:rPr lang="zh-CN" altLang="en-US" sz="700">
                <a:solidFill>
                  <a:srgbClr val="FFFFFF"/>
                </a:solidFill>
                <a:hlinkClick r:id="rId4" tooltip="https://www.travelnewstalk.com/loy-krathong-celebrations-in-pattaya.html">
                  <a:extLst>
                    <a:ext uri="{A12FA001-AC4F-418D-AE19-62706E023703}">
                      <ahyp:hlinkClr xmlns:ahyp="http://schemas.microsoft.com/office/drawing/2018/hyperlinkcolor" val="tx"/>
                    </a:ext>
                  </a:extLst>
                </a:hlinkClick>
              </a:rPr>
              <a:t>此照片</a:t>
            </a:r>
            <a:r>
              <a:rPr lang="zh-CN" altLang="en-US" sz="700">
                <a:solidFill>
                  <a:srgbClr val="FFFFFF"/>
                </a:solidFill>
              </a:rPr>
              <a:t>，作者: 未知作者，许可证: </a:t>
            </a:r>
            <a:r>
              <a:rPr lang="zh-CN" alt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zh-CN" altLang="en-US" sz="700">
              <a:solidFill>
                <a:srgbClr val="FFFFFF"/>
              </a:solidFill>
            </a:endParaRPr>
          </a:p>
        </p:txBody>
      </p:sp>
    </p:spTree>
    <p:extLst>
      <p:ext uri="{BB962C8B-B14F-4D97-AF65-F5344CB8AC3E}">
        <p14:creationId xmlns:p14="http://schemas.microsoft.com/office/powerpoint/2010/main" val="1784171527"/>
      </p:ext>
    </p:extLst>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alendar on table">
            <a:extLst>
              <a:ext uri="{FF2B5EF4-FFF2-40B4-BE49-F238E27FC236}">
                <a16:creationId xmlns:a16="http://schemas.microsoft.com/office/drawing/2014/main" id="{2E532234-206A-F1CC-FADA-D27CC9BD9D53}"/>
              </a:ext>
            </a:extLst>
          </p:cNvPr>
          <p:cNvPicPr>
            <a:picLocks noChangeAspect="1"/>
          </p:cNvPicPr>
          <p:nvPr/>
        </p:nvPicPr>
        <p:blipFill rotWithShape="1">
          <a:blip r:embed="rId3"/>
          <a:srcRect l="1671" r="39063" b="-1"/>
          <a:stretch/>
        </p:blipFill>
        <p:spPr>
          <a:xfrm>
            <a:off x="6103027" y="10"/>
            <a:ext cx="6088971" cy="6857990"/>
          </a:xfrm>
          <a:prstGeom prst="rect">
            <a:avLst/>
          </a:prstGeom>
        </p:spPr>
      </p:pic>
      <p:sp useBgFill="1">
        <p:nvSpPr>
          <p:cNvPr id="28" name="Rectangle 18">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0">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C909323A-8827-506E-3324-FABE4A684267}"/>
              </a:ext>
            </a:extLst>
          </p:cNvPr>
          <p:cNvSpPr>
            <a:spLocks noGrp="1"/>
          </p:cNvSpPr>
          <p:nvPr>
            <p:ph type="title"/>
          </p:nvPr>
        </p:nvSpPr>
        <p:spPr>
          <a:xfrm>
            <a:off x="288013" y="663375"/>
            <a:ext cx="5815013" cy="1628970"/>
          </a:xfrm>
        </p:spPr>
        <p:txBody>
          <a:bodyPr anchor="ctr">
            <a:normAutofit/>
          </a:bodyPr>
          <a:lstStyle/>
          <a:p>
            <a:r>
              <a:rPr lang="en-US" altLang="zh-CN" sz="4000" dirty="0"/>
              <a:t>User Story 4 From </a:t>
            </a:r>
            <a:r>
              <a:rPr lang="en-US" altLang="zh-CN" sz="4000" dirty="0" err="1"/>
              <a:t>Zhikang</a:t>
            </a:r>
            <a:endParaRPr lang="zh-CN" altLang="en-US" sz="4000" dirty="0"/>
          </a:p>
        </p:txBody>
      </p:sp>
      <p:sp>
        <p:nvSpPr>
          <p:cNvPr id="5" name="内容占位符 4">
            <a:extLst>
              <a:ext uri="{FF2B5EF4-FFF2-40B4-BE49-F238E27FC236}">
                <a16:creationId xmlns:a16="http://schemas.microsoft.com/office/drawing/2014/main" id="{EB004A2B-50AD-77EC-7F26-F99CE03B08DF}"/>
              </a:ext>
            </a:extLst>
          </p:cNvPr>
          <p:cNvSpPr>
            <a:spLocks noGrp="1"/>
          </p:cNvSpPr>
          <p:nvPr>
            <p:ph idx="1"/>
          </p:nvPr>
        </p:nvSpPr>
        <p:spPr>
          <a:xfrm>
            <a:off x="288011" y="2249477"/>
            <a:ext cx="5569864" cy="4351343"/>
          </a:xfrm>
        </p:spPr>
        <p:txBody>
          <a:bodyPr anchor="ctr">
            <a:normAutofit/>
          </a:bodyPr>
          <a:lstStyle/>
          <a:p>
            <a:r>
              <a:rPr lang="en-US" altLang="zh-CN" sz="1700" dirty="0">
                <a:latin typeface="Calibri" panose="020F0502020204030204" pitchFamily="34" charset="0"/>
                <a:cs typeface="Calibri" panose="020F0502020204030204" pitchFamily="34" charset="0"/>
              </a:rPr>
              <a:t>John is collaborating in a project that has a team all across the world, some members are in Australia, some members are in the UK, some members are in China, while some members and John are in Canada. It was hard for them to schedule meetings and project </a:t>
            </a:r>
            <a:r>
              <a:rPr lang="en-US" altLang="zh-CN" sz="1700" dirty="0" err="1">
                <a:latin typeface="Calibri" panose="020F0502020204030204" pitchFamily="34" charset="0"/>
                <a:cs typeface="Calibri" panose="020F0502020204030204" pitchFamily="34" charset="0"/>
              </a:rPr>
              <a:t>testings</a:t>
            </a:r>
            <a:r>
              <a:rPr lang="en-US" altLang="zh-CN" sz="1700" dirty="0">
                <a:latin typeface="Calibri" panose="020F0502020204030204" pitchFamily="34" charset="0"/>
                <a:cs typeface="Calibri" panose="020F0502020204030204" pitchFamily="34" charset="0"/>
              </a:rPr>
              <a:t> as they live in different time zones and need to check the world clock for an appropriate time that everyone is online.</a:t>
            </a:r>
          </a:p>
          <a:p>
            <a:r>
              <a:rPr lang="en-US" altLang="zh-CN" sz="1700" dirty="0">
                <a:latin typeface="Calibri" panose="020F0502020204030204" pitchFamily="34" charset="0"/>
                <a:cs typeface="Calibri" panose="020F0502020204030204" pitchFamily="34" charset="0"/>
              </a:rPr>
              <a:t>After the team switched to use Weather Calendar for communication, the time of each member shows next to the member’s profile photo, and when they set up a meeting, Weather Calendar shows what time is suitable for all members online based on each members’ preference.(Example: Sydney 11PM, Beijing 8PM, London 12PM, Toronto 8AM). It is easier for a team to schedule events.</a:t>
            </a:r>
          </a:p>
          <a:p>
            <a:r>
              <a:rPr lang="en-US" altLang="zh-CN" sz="1700" dirty="0">
                <a:latin typeface="Calibri" panose="020F0502020204030204" pitchFamily="34" charset="0"/>
                <a:cs typeface="Calibri" panose="020F0502020204030204" pitchFamily="34" charset="0"/>
              </a:rPr>
              <a:t>[Group scheduling across different time zones]</a:t>
            </a:r>
          </a:p>
        </p:txBody>
      </p:sp>
      <p:sp>
        <p:nvSpPr>
          <p:cNvPr id="6" name="文本框 5">
            <a:extLst>
              <a:ext uri="{FF2B5EF4-FFF2-40B4-BE49-F238E27FC236}">
                <a16:creationId xmlns:a16="http://schemas.microsoft.com/office/drawing/2014/main" id="{8497E921-3F97-9DDA-F624-1AD9A4B33B63}"/>
              </a:ext>
            </a:extLst>
          </p:cNvPr>
          <p:cNvSpPr txBox="1"/>
          <p:nvPr/>
        </p:nvSpPr>
        <p:spPr>
          <a:xfrm>
            <a:off x="10332195" y="6870700"/>
            <a:ext cx="1859805" cy="200055"/>
          </a:xfrm>
          <a:prstGeom prst="rect">
            <a:avLst/>
          </a:prstGeom>
          <a:solidFill>
            <a:srgbClr val="000000"/>
          </a:solidFill>
        </p:spPr>
        <p:txBody>
          <a:bodyPr wrap="none" rtlCol="0">
            <a:spAutoFit/>
          </a:bodyPr>
          <a:lstStyle/>
          <a:p>
            <a:pPr algn="r">
              <a:spcAft>
                <a:spcPts val="600"/>
              </a:spcAft>
            </a:pPr>
            <a:r>
              <a:rPr lang="zh-CN" altLang="en-US" sz="700">
                <a:solidFill>
                  <a:srgbClr val="FFFFFF"/>
                </a:solidFill>
                <a:hlinkClick r:id="rId4" tooltip="https://www.travelnewstalk.com/loy-krathong-celebrations-in-pattaya.html">
                  <a:extLst>
                    <a:ext uri="{A12FA001-AC4F-418D-AE19-62706E023703}">
                      <ahyp:hlinkClr xmlns:ahyp="http://schemas.microsoft.com/office/drawing/2018/hyperlinkcolor" val="tx"/>
                    </a:ext>
                  </a:extLst>
                </a:hlinkClick>
              </a:rPr>
              <a:t>此照片</a:t>
            </a:r>
            <a:r>
              <a:rPr lang="zh-CN" altLang="en-US" sz="700">
                <a:solidFill>
                  <a:srgbClr val="FFFFFF"/>
                </a:solidFill>
              </a:rPr>
              <a:t>，作者: 未知作者，许可证: </a:t>
            </a:r>
            <a:r>
              <a:rPr lang="zh-CN" alt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zh-CN" altLang="en-US" sz="700">
              <a:solidFill>
                <a:srgbClr val="FFFFFF"/>
              </a:solidFill>
            </a:endParaRPr>
          </a:p>
        </p:txBody>
      </p:sp>
    </p:spTree>
    <p:extLst>
      <p:ext uri="{BB962C8B-B14F-4D97-AF65-F5344CB8AC3E}">
        <p14:creationId xmlns:p14="http://schemas.microsoft.com/office/powerpoint/2010/main" val="276294520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标题 1">
            <a:extLst>
              <a:ext uri="{FF2B5EF4-FFF2-40B4-BE49-F238E27FC236}">
                <a16:creationId xmlns:a16="http://schemas.microsoft.com/office/drawing/2014/main" id="{AEA6673D-4E16-833D-F92F-E6DFF59EC456}"/>
              </a:ext>
            </a:extLst>
          </p:cNvPr>
          <p:cNvSpPr>
            <a:spLocks noGrp="1"/>
          </p:cNvSpPr>
          <p:nvPr>
            <p:ph type="title"/>
          </p:nvPr>
        </p:nvSpPr>
        <p:spPr>
          <a:xfrm>
            <a:off x="1179073" y="457861"/>
            <a:ext cx="9833548" cy="1066802"/>
          </a:xfrm>
        </p:spPr>
        <p:txBody>
          <a:bodyPr anchor="b">
            <a:normAutofit/>
          </a:bodyPr>
          <a:lstStyle/>
          <a:p>
            <a:r>
              <a:rPr kumimoji="1" lang="en-US" altLang="zh-CN" sz="4800" dirty="0">
                <a:solidFill>
                  <a:schemeClr val="tx2"/>
                </a:solidFill>
              </a:rPr>
              <a:t>Team Story</a:t>
            </a:r>
            <a:endParaRPr kumimoji="1" lang="zh-CN" altLang="en-US" sz="4800" dirty="0">
              <a:solidFill>
                <a:schemeClr val="tx2"/>
              </a:solidFill>
            </a:endParaRPr>
          </a:p>
        </p:txBody>
      </p:sp>
      <p:grpSp>
        <p:nvGrpSpPr>
          <p:cNvPr id="12"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内容占位符 2">
            <a:extLst>
              <a:ext uri="{FF2B5EF4-FFF2-40B4-BE49-F238E27FC236}">
                <a16:creationId xmlns:a16="http://schemas.microsoft.com/office/drawing/2014/main" id="{7A88A3B4-C28C-AFFE-26C8-3654D364374C}"/>
              </a:ext>
            </a:extLst>
          </p:cNvPr>
          <p:cNvSpPr>
            <a:spLocks noGrp="1"/>
          </p:cNvSpPr>
          <p:nvPr>
            <p:ph idx="1"/>
          </p:nvPr>
        </p:nvSpPr>
        <p:spPr>
          <a:xfrm>
            <a:off x="1179073" y="1524663"/>
            <a:ext cx="9833548" cy="5186361"/>
          </a:xfrm>
        </p:spPr>
        <p:txBody>
          <a:bodyPr anchor="ctr">
            <a:normAutofit fontScale="92500" lnSpcReduction="20000"/>
          </a:bodyPr>
          <a:lstStyle/>
          <a:p>
            <a:pPr rtl="0">
              <a:lnSpc>
                <a:spcPct val="110000"/>
              </a:lnSpc>
              <a:spcBef>
                <a:spcPts val="0"/>
              </a:spcBef>
              <a:spcAft>
                <a:spcPts val="0"/>
              </a:spcAft>
            </a:pPr>
            <a:r>
              <a:rPr lang="en-CA" altLang="zh-CN" sz="2000" b="0" i="0" u="none" strike="noStrike" dirty="0">
                <a:solidFill>
                  <a:schemeClr val="tx2"/>
                </a:solidFill>
                <a:effectLst/>
                <a:latin typeface="Calibri" panose="020F0502020204030204" pitchFamily="34" charset="0"/>
                <a:cs typeface="Calibri" panose="020F0502020204030204" pitchFamily="34" charset="0"/>
              </a:rPr>
              <a:t>Anne is a multinational</a:t>
            </a:r>
            <a:r>
              <a:rPr lang="zh-CN" altLang="en-US" sz="2000" b="0" i="0" u="none" strike="noStrike" dirty="0">
                <a:solidFill>
                  <a:schemeClr val="tx2"/>
                </a:solidFill>
                <a:effectLst/>
                <a:latin typeface="Calibri" panose="020F0502020204030204" pitchFamily="34" charset="0"/>
                <a:cs typeface="Calibri" panose="020F0502020204030204" pitchFamily="34" charset="0"/>
              </a:rPr>
              <a:t> </a:t>
            </a:r>
            <a:r>
              <a:rPr lang="en-CA" altLang="zh-CN" sz="2000" b="0" i="0" u="none" strike="noStrike" dirty="0">
                <a:solidFill>
                  <a:schemeClr val="tx2"/>
                </a:solidFill>
                <a:effectLst/>
                <a:latin typeface="Calibri" panose="020F0502020204030204" pitchFamily="34" charset="0"/>
                <a:cs typeface="Calibri" panose="020F0502020204030204" pitchFamily="34" charset="0"/>
              </a:rPr>
              <a:t>company manager based in Toronto, and her colleagues are across the world, so she has a lot of business trips to visit each branch of her company.</a:t>
            </a:r>
          </a:p>
          <a:p>
            <a:pPr rtl="0">
              <a:lnSpc>
                <a:spcPct val="110000"/>
              </a:lnSpc>
              <a:spcBef>
                <a:spcPts val="0"/>
              </a:spcBef>
              <a:spcAft>
                <a:spcPts val="0"/>
              </a:spcAft>
            </a:pPr>
            <a:r>
              <a:rPr lang="en-CA" altLang="zh-CN" sz="2000" b="0" i="0" u="none" strike="noStrike" dirty="0">
                <a:solidFill>
                  <a:schemeClr val="tx2"/>
                </a:solidFill>
                <a:effectLst/>
                <a:latin typeface="Calibri" panose="020F0502020204030204" pitchFamily="34" charset="0"/>
                <a:cs typeface="Calibri" panose="020F0502020204030204" pitchFamily="34" charset="0"/>
              </a:rPr>
              <a:t>She first registered an account and set up her home on the Weather Calendar, then added her secretary Jane as a friend. Jane shared their business trip to Hong Kong in two days for a week to Anne via private message. Later than that, Anne created a group of the managers of the branches all over the world, which is used to schedule a manager meeting function to make sure that the time is great for everyone.</a:t>
            </a:r>
          </a:p>
          <a:p>
            <a:pPr rtl="0">
              <a:lnSpc>
                <a:spcPct val="110000"/>
              </a:lnSpc>
              <a:spcBef>
                <a:spcPts val="0"/>
              </a:spcBef>
              <a:spcAft>
                <a:spcPts val="0"/>
              </a:spcAft>
            </a:pPr>
            <a:r>
              <a:rPr lang="en-CA" altLang="zh-CN" sz="2000" b="0" i="0" u="none" strike="noStrike" dirty="0">
                <a:solidFill>
                  <a:schemeClr val="tx2"/>
                </a:solidFill>
                <a:effectLst/>
                <a:latin typeface="Calibri" panose="020F0502020204030204" pitchFamily="34" charset="0"/>
                <a:cs typeface="Calibri" panose="020F0502020204030204" pitchFamily="34" charset="0"/>
              </a:rPr>
              <a:t>Then, at night, she received the notification “Hong Kong, 20~31C during your trip, rain at arrival, have a great trip!” along with some clothing advice.</a:t>
            </a:r>
            <a:r>
              <a:rPr lang="zh-CN" altLang="en-US" sz="2000" b="0" i="0" u="none" strike="noStrike" dirty="0">
                <a:solidFill>
                  <a:schemeClr val="tx2"/>
                </a:solidFill>
                <a:effectLst/>
                <a:latin typeface="Calibri" panose="020F0502020204030204" pitchFamily="34" charset="0"/>
                <a:cs typeface="Calibri" panose="020F0502020204030204" pitchFamily="34" charset="0"/>
              </a:rPr>
              <a:t> </a:t>
            </a:r>
            <a:r>
              <a:rPr lang="en-CA" altLang="zh-CN" sz="2000" b="0" i="0" u="none" strike="noStrike" dirty="0">
                <a:solidFill>
                  <a:schemeClr val="tx2"/>
                </a:solidFill>
                <a:effectLst/>
                <a:latin typeface="Calibri" panose="020F0502020204030204" pitchFamily="34" charset="0"/>
                <a:cs typeface="Calibri" panose="020F0502020204030204" pitchFamily="34" charset="0"/>
              </a:rPr>
              <a:t>When Anne arrived in Hong Kong, she was able to open her umbrella and arrived at the hotel without getting wet.</a:t>
            </a:r>
          </a:p>
          <a:p>
            <a:pPr rtl="0">
              <a:lnSpc>
                <a:spcPct val="110000"/>
              </a:lnSpc>
              <a:spcBef>
                <a:spcPts val="0"/>
              </a:spcBef>
              <a:spcAft>
                <a:spcPts val="0"/>
              </a:spcAft>
            </a:pPr>
            <a:r>
              <a:rPr lang="en-CA" altLang="zh-CN" sz="2000" b="0" i="0" u="none" strike="noStrike" dirty="0">
                <a:solidFill>
                  <a:schemeClr val="tx2"/>
                </a:solidFill>
                <a:effectLst/>
                <a:latin typeface="Calibri" panose="020F0502020204030204" pitchFamily="34" charset="0"/>
                <a:cs typeface="Calibri" panose="020F0502020204030204" pitchFamily="34" charset="0"/>
              </a:rPr>
              <a:t>After dinner, she was reminded that “Manager meeting in 1 hour, starts at 8:00PM”, as the Weather Calendar recognized Anne moved into another time zone, so the meeting time automatically switched. At night, Anne got notified that “Home at Toronto will be colder, lowest temperature is 6C during the week”, then she called her family and reminded them to stay warm during the week.</a:t>
            </a:r>
          </a:p>
          <a:p>
            <a:pPr rtl="0">
              <a:lnSpc>
                <a:spcPct val="110000"/>
              </a:lnSpc>
              <a:spcBef>
                <a:spcPts val="0"/>
              </a:spcBef>
              <a:spcAft>
                <a:spcPts val="0"/>
              </a:spcAft>
            </a:pPr>
            <a:r>
              <a:rPr lang="en-CA" altLang="zh-CN" sz="2000" b="0" i="0" u="none" strike="noStrike" dirty="0">
                <a:solidFill>
                  <a:schemeClr val="tx2"/>
                </a:solidFill>
                <a:effectLst/>
                <a:latin typeface="Calibri" panose="020F0502020204030204" pitchFamily="34" charset="0"/>
                <a:cs typeface="Calibri" panose="020F0502020204030204" pitchFamily="34" charset="0"/>
              </a:rPr>
              <a:t>After Anne came back to Toronto, she praised the Weather Calendar for the great features she used, it saves a lot of time for getting a schedule and reminders that she doesn't have to check multiple apps back and forth.</a:t>
            </a:r>
            <a:br>
              <a:rPr lang="en-CA" altLang="zh-CN" sz="2000" dirty="0">
                <a:solidFill>
                  <a:schemeClr val="tx2"/>
                </a:solidFill>
                <a:latin typeface="Calibri" panose="020F0502020204030204" pitchFamily="34" charset="0"/>
                <a:cs typeface="Calibri" panose="020F0502020204030204" pitchFamily="34" charset="0"/>
              </a:rPr>
            </a:br>
            <a:endParaRPr kumimoji="1" lang="zh-CN" altLang="en-US" sz="200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71417010"/>
      </p:ext>
    </p:extLst>
  </p:cSld>
  <p:clrMapOvr>
    <a:masterClrMapping/>
  </p:clrMapOvr>
  <mc:AlternateContent xmlns:mc="http://schemas.openxmlformats.org/markup-compatibility/2006">
    <mc:Choice xmlns:p14="http://schemas.microsoft.com/office/powerpoint/2010/main" Requires="p14">
      <p:transition spd="slow" p14:dur="1200">
        <p14:prism dir="d"/>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TotalTime>
  <Words>1281</Words>
  <Application>Microsoft Macintosh PowerPoint</Application>
  <PresentationFormat>宽屏</PresentationFormat>
  <Paragraphs>93</Paragraphs>
  <Slides>16</Slides>
  <Notes>10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16</vt:i4>
      </vt:variant>
    </vt:vector>
  </HeadingPairs>
  <TitlesOfParts>
    <vt:vector size="21" baseType="lpstr">
      <vt:lpstr>等线</vt:lpstr>
      <vt:lpstr>Arial</vt:lpstr>
      <vt:lpstr>Calibri</vt:lpstr>
      <vt:lpstr>Calibri Light</vt:lpstr>
      <vt:lpstr>Office Theme</vt:lpstr>
      <vt:lpstr>CSC207 Project Blueprint Presentation</vt:lpstr>
      <vt:lpstr>A New Advanced Personalized Weather System</vt:lpstr>
      <vt:lpstr>WeatherCalendar</vt:lpstr>
      <vt:lpstr>User Stories</vt:lpstr>
      <vt:lpstr>User Story 1 From Yuewen</vt:lpstr>
      <vt:lpstr>User Story 2 From Yue</vt:lpstr>
      <vt:lpstr>User Story 3 From Alice</vt:lpstr>
      <vt:lpstr>User Story 4 From Zhikang</vt:lpstr>
      <vt:lpstr>Team Story</vt:lpstr>
      <vt:lpstr>Specifications</vt:lpstr>
      <vt:lpstr>Specification</vt:lpstr>
      <vt:lpstr>Proposed Entities</vt:lpstr>
      <vt:lpstr>APIs Connected</vt:lpstr>
      <vt:lpstr>Weather API</vt:lpstr>
      <vt:lpstr>Tarot API</vt:lpstr>
      <vt:lpstr>Thank you for your participation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CSC207 Project Blueprint</dc:title>
  <dc:creator>Jonathan Calver</dc:creator>
  <cp:lastModifiedBy>Zhikang Tian</cp:lastModifiedBy>
  <cp:revision>3</cp:revision>
  <dcterms:created xsi:type="dcterms:W3CDTF">2023-10-11T02:17:38Z</dcterms:created>
  <dcterms:modified xsi:type="dcterms:W3CDTF">2023-10-16T04:05:31Z</dcterms:modified>
</cp:coreProperties>
</file>